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7"/>
  </p:notesMasterIdLst>
  <p:sldIdLst>
    <p:sldId id="256" r:id="rId2"/>
    <p:sldId id="257" r:id="rId3"/>
    <p:sldId id="259" r:id="rId4"/>
    <p:sldId id="277" r:id="rId5"/>
    <p:sldId id="267" r:id="rId6"/>
    <p:sldId id="260" r:id="rId7"/>
    <p:sldId id="261" r:id="rId8"/>
    <p:sldId id="262" r:id="rId9"/>
    <p:sldId id="263" r:id="rId10"/>
    <p:sldId id="264" r:id="rId11"/>
    <p:sldId id="266" r:id="rId12"/>
    <p:sldId id="268" r:id="rId13"/>
    <p:sldId id="270" r:id="rId14"/>
    <p:sldId id="269" r:id="rId15"/>
    <p:sldId id="271" r:id="rId16"/>
    <p:sldId id="272" r:id="rId17"/>
    <p:sldId id="273" r:id="rId18"/>
    <p:sldId id="279" r:id="rId19"/>
    <p:sldId id="278" r:id="rId20"/>
    <p:sldId id="286" r:id="rId21"/>
    <p:sldId id="285" r:id="rId22"/>
    <p:sldId id="281" r:id="rId23"/>
    <p:sldId id="282" r:id="rId24"/>
    <p:sldId id="283" r:id="rId25"/>
    <p:sldId id="28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7E00D4-356D-4EAA-A46E-893FEC87A2B7}" v="3951" dt="2024-10-05T04:08:54.8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673" autoAdjust="0"/>
  </p:normalViewPr>
  <p:slideViewPr>
    <p:cSldViewPr snapToGrid="0">
      <p:cViewPr varScale="1">
        <p:scale>
          <a:sx n="57" d="100"/>
          <a:sy n="57" d="100"/>
        </p:scale>
        <p:origin x="1170" y="78"/>
      </p:cViewPr>
      <p:guideLst/>
    </p:cSldViewPr>
  </p:slideViewPr>
  <p:outlineViewPr>
    <p:cViewPr>
      <p:scale>
        <a:sx n="33" d="100"/>
        <a:sy n="33" d="100"/>
      </p:scale>
      <p:origin x="0" y="-1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nance Audencleanenergy.com" userId="5c9c278c-098b-4a8c-ac5d-7e83d7ca963d" providerId="ADAL" clId="{EA7E00D4-356D-4EAA-A46E-893FEC87A2B7}"/>
    <pc:docChg chg="undo custSel addSld delSld modSld sldOrd modMainMaster">
      <pc:chgData name="Finance Audencleanenergy.com" userId="5c9c278c-098b-4a8c-ac5d-7e83d7ca963d" providerId="ADAL" clId="{EA7E00D4-356D-4EAA-A46E-893FEC87A2B7}" dt="2024-10-05T04:08:54.881" v="9204" actId="114"/>
      <pc:docMkLst>
        <pc:docMk/>
      </pc:docMkLst>
      <pc:sldChg chg="addSp delSp modSp mod setBg addAnim delAnim">
        <pc:chgData name="Finance Audencleanenergy.com" userId="5c9c278c-098b-4a8c-ac5d-7e83d7ca963d" providerId="ADAL" clId="{EA7E00D4-356D-4EAA-A46E-893FEC87A2B7}" dt="2024-09-30T08:36:22.647" v="1447" actId="26606"/>
        <pc:sldMkLst>
          <pc:docMk/>
          <pc:sldMk cId="1571701640" sldId="256"/>
        </pc:sldMkLst>
        <pc:spChg chg="mod">
          <ac:chgData name="Finance Audencleanenergy.com" userId="5c9c278c-098b-4a8c-ac5d-7e83d7ca963d" providerId="ADAL" clId="{EA7E00D4-356D-4EAA-A46E-893FEC87A2B7}" dt="2024-09-30T08:36:22.647" v="1447" actId="26606"/>
          <ac:spMkLst>
            <pc:docMk/>
            <pc:sldMk cId="1571701640" sldId="256"/>
            <ac:spMk id="2" creationId="{5A3BC396-3E06-D736-C961-31EF31AF8101}"/>
          </ac:spMkLst>
        </pc:spChg>
        <pc:spChg chg="mod">
          <ac:chgData name="Finance Audencleanenergy.com" userId="5c9c278c-098b-4a8c-ac5d-7e83d7ca963d" providerId="ADAL" clId="{EA7E00D4-356D-4EAA-A46E-893FEC87A2B7}" dt="2024-09-30T08:36:22.647" v="1447" actId="26606"/>
          <ac:spMkLst>
            <pc:docMk/>
            <pc:sldMk cId="1571701640" sldId="256"/>
            <ac:spMk id="3" creationId="{30048CDB-439A-6683-473B-C7C76365C246}"/>
          </ac:spMkLst>
        </pc:spChg>
        <pc:spChg chg="add del">
          <ac:chgData name="Finance Audencleanenergy.com" userId="5c9c278c-098b-4a8c-ac5d-7e83d7ca963d" providerId="ADAL" clId="{EA7E00D4-356D-4EAA-A46E-893FEC87A2B7}" dt="2024-09-30T08:36:22.632" v="1446" actId="26606"/>
          <ac:spMkLst>
            <pc:docMk/>
            <pc:sldMk cId="1571701640" sldId="256"/>
            <ac:spMk id="9" creationId="{5EC7AA7E-81E8-4755-AC3D-2CE40312D0C6}"/>
          </ac:spMkLst>
        </pc:spChg>
        <pc:spChg chg="add del">
          <ac:chgData name="Finance Audencleanenergy.com" userId="5c9c278c-098b-4a8c-ac5d-7e83d7ca963d" providerId="ADAL" clId="{EA7E00D4-356D-4EAA-A46E-893FEC87A2B7}" dt="2024-09-30T08:36:22.632" v="1446" actId="26606"/>
          <ac:spMkLst>
            <pc:docMk/>
            <pc:sldMk cId="1571701640" sldId="256"/>
            <ac:spMk id="11" creationId="{33B956FD-3E35-4658-9C8B-3A48FD2DB42C}"/>
          </ac:spMkLst>
        </pc:spChg>
        <pc:spChg chg="add del">
          <ac:chgData name="Finance Audencleanenergy.com" userId="5c9c278c-098b-4a8c-ac5d-7e83d7ca963d" providerId="ADAL" clId="{EA7E00D4-356D-4EAA-A46E-893FEC87A2B7}" dt="2024-09-30T08:36:22.632" v="1446" actId="26606"/>
          <ac:spMkLst>
            <pc:docMk/>
            <pc:sldMk cId="1571701640" sldId="256"/>
            <ac:spMk id="13" creationId="{A1BC678D-D15E-4FC5-8CBF-5308E841AF57}"/>
          </ac:spMkLst>
        </pc:spChg>
        <pc:spChg chg="add del">
          <ac:chgData name="Finance Audencleanenergy.com" userId="5c9c278c-098b-4a8c-ac5d-7e83d7ca963d" providerId="ADAL" clId="{EA7E00D4-356D-4EAA-A46E-893FEC87A2B7}" dt="2024-09-30T08:36:22.632" v="1446" actId="26606"/>
          <ac:spMkLst>
            <pc:docMk/>
            <pc:sldMk cId="1571701640" sldId="256"/>
            <ac:spMk id="15" creationId="{ED188C2F-B457-4F86-B4B4-79703666D718}"/>
          </ac:spMkLst>
        </pc:spChg>
        <pc:spChg chg="add">
          <ac:chgData name="Finance Audencleanenergy.com" userId="5c9c278c-098b-4a8c-ac5d-7e83d7ca963d" providerId="ADAL" clId="{EA7E00D4-356D-4EAA-A46E-893FEC87A2B7}" dt="2024-09-30T08:36:22.647" v="1447" actId="26606"/>
          <ac:spMkLst>
            <pc:docMk/>
            <pc:sldMk cId="1571701640" sldId="256"/>
            <ac:spMk id="17" creationId="{328C565D-A991-4381-AC37-76A58A4A128F}"/>
          </ac:spMkLst>
        </pc:spChg>
        <pc:spChg chg="add">
          <ac:chgData name="Finance Audencleanenergy.com" userId="5c9c278c-098b-4a8c-ac5d-7e83d7ca963d" providerId="ADAL" clId="{EA7E00D4-356D-4EAA-A46E-893FEC87A2B7}" dt="2024-09-30T08:36:22.647" v="1447" actId="26606"/>
          <ac:spMkLst>
            <pc:docMk/>
            <pc:sldMk cId="1571701640" sldId="256"/>
            <ac:spMk id="18" creationId="{B7180431-F4DE-415D-BCBB-9316423C37C1}"/>
          </ac:spMkLst>
        </pc:spChg>
        <pc:spChg chg="add">
          <ac:chgData name="Finance Audencleanenergy.com" userId="5c9c278c-098b-4a8c-ac5d-7e83d7ca963d" providerId="ADAL" clId="{EA7E00D4-356D-4EAA-A46E-893FEC87A2B7}" dt="2024-09-30T08:36:22.647" v="1447" actId="26606"/>
          <ac:spMkLst>
            <pc:docMk/>
            <pc:sldMk cId="1571701640" sldId="256"/>
            <ac:spMk id="19" creationId="{EEABD997-5EF9-4E9B-AFBB-F6DFAAF3ADF0}"/>
          </ac:spMkLst>
        </pc:spChg>
        <pc:spChg chg="add">
          <ac:chgData name="Finance Audencleanenergy.com" userId="5c9c278c-098b-4a8c-ac5d-7e83d7ca963d" providerId="ADAL" clId="{EA7E00D4-356D-4EAA-A46E-893FEC87A2B7}" dt="2024-09-30T08:36:22.647" v="1447" actId="26606"/>
          <ac:spMkLst>
            <pc:docMk/>
            <pc:sldMk cId="1571701640" sldId="256"/>
            <ac:spMk id="20" creationId="{E9AB5EE6-A047-4B18-B998-D46DF3CC36FE}"/>
          </ac:spMkLst>
        </pc:spChg>
      </pc:sldChg>
      <pc:sldChg chg="addSp delSp modSp mod delDesignElem">
        <pc:chgData name="Finance Audencleanenergy.com" userId="5c9c278c-098b-4a8c-ac5d-7e83d7ca963d" providerId="ADAL" clId="{EA7E00D4-356D-4EAA-A46E-893FEC87A2B7}" dt="2024-09-28T05:18:32.106" v="637"/>
        <pc:sldMkLst>
          <pc:docMk/>
          <pc:sldMk cId="3807169172" sldId="257"/>
        </pc:sldMkLst>
        <pc:spChg chg="mod">
          <ac:chgData name="Finance Audencleanenergy.com" userId="5c9c278c-098b-4a8c-ac5d-7e83d7ca963d" providerId="ADAL" clId="{EA7E00D4-356D-4EAA-A46E-893FEC87A2B7}" dt="2024-09-27T07:38:31.393" v="22" actId="20577"/>
          <ac:spMkLst>
            <pc:docMk/>
            <pc:sldMk cId="3807169172" sldId="257"/>
            <ac:spMk id="9" creationId="{4A17981B-E0FB-2D90-82A6-ED62DA5F6154}"/>
          </ac:spMkLst>
        </pc:spChg>
        <pc:spChg chg="add del">
          <ac:chgData name="Finance Audencleanenergy.com" userId="5c9c278c-098b-4a8c-ac5d-7e83d7ca963d" providerId="ADAL" clId="{EA7E00D4-356D-4EAA-A46E-893FEC87A2B7}" dt="2024-09-28T05:18:32.106" v="637"/>
          <ac:spMkLst>
            <pc:docMk/>
            <pc:sldMk cId="3807169172" sldId="257"/>
            <ac:spMk id="86" creationId="{014310F2-3261-4221-8BE1-03BD4833D52E}"/>
          </ac:spMkLst>
        </pc:spChg>
        <pc:grpChg chg="add del">
          <ac:chgData name="Finance Audencleanenergy.com" userId="5c9c278c-098b-4a8c-ac5d-7e83d7ca963d" providerId="ADAL" clId="{EA7E00D4-356D-4EAA-A46E-893FEC87A2B7}" dt="2024-09-28T05:18:32.106" v="637"/>
          <ac:grpSpMkLst>
            <pc:docMk/>
            <pc:sldMk cId="3807169172" sldId="257"/>
            <ac:grpSpMk id="88" creationId="{8A11065F-8617-40E7-AC2B-F98E48C99FA0}"/>
          </ac:grpSpMkLst>
        </pc:grpChg>
      </pc:sldChg>
      <pc:sldChg chg="del">
        <pc:chgData name="Finance Audencleanenergy.com" userId="5c9c278c-098b-4a8c-ac5d-7e83d7ca963d" providerId="ADAL" clId="{EA7E00D4-356D-4EAA-A46E-893FEC87A2B7}" dt="2024-09-27T15:37:54.724" v="75" actId="47"/>
        <pc:sldMkLst>
          <pc:docMk/>
          <pc:sldMk cId="2946484058" sldId="258"/>
        </pc:sldMkLst>
      </pc:sldChg>
      <pc:sldChg chg="addSp delSp modSp add mod setBg delDesignElem">
        <pc:chgData name="Finance Audencleanenergy.com" userId="5c9c278c-098b-4a8c-ac5d-7e83d7ca963d" providerId="ADAL" clId="{EA7E00D4-356D-4EAA-A46E-893FEC87A2B7}" dt="2024-10-05T01:26:25.432" v="8442" actId="1035"/>
        <pc:sldMkLst>
          <pc:docMk/>
          <pc:sldMk cId="1807446706" sldId="259"/>
        </pc:sldMkLst>
        <pc:spChg chg="mod">
          <ac:chgData name="Finance Audencleanenergy.com" userId="5c9c278c-098b-4a8c-ac5d-7e83d7ca963d" providerId="ADAL" clId="{EA7E00D4-356D-4EAA-A46E-893FEC87A2B7}" dt="2024-10-04T15:09:35.234" v="7566" actId="14100"/>
          <ac:spMkLst>
            <pc:docMk/>
            <pc:sldMk cId="1807446706" sldId="259"/>
            <ac:spMk id="2" creationId="{3C73A5D7-26D0-2E9B-3945-1C2188C0202D}"/>
          </ac:spMkLst>
        </pc:spChg>
        <pc:spChg chg="add mod">
          <ac:chgData name="Finance Audencleanenergy.com" userId="5c9c278c-098b-4a8c-ac5d-7e83d7ca963d" providerId="ADAL" clId="{EA7E00D4-356D-4EAA-A46E-893FEC87A2B7}" dt="2024-10-01T18:01:04.324" v="3618" actId="20577"/>
          <ac:spMkLst>
            <pc:docMk/>
            <pc:sldMk cId="1807446706" sldId="259"/>
            <ac:spMk id="3" creationId="{948204F4-9912-B81E-5FB8-57F917B5BC2A}"/>
          </ac:spMkLst>
        </pc:spChg>
        <pc:spChg chg="mod">
          <ac:chgData name="Finance Audencleanenergy.com" userId="5c9c278c-098b-4a8c-ac5d-7e83d7ca963d" providerId="ADAL" clId="{EA7E00D4-356D-4EAA-A46E-893FEC87A2B7}" dt="2024-09-27T15:37:46.012" v="74" actId="26606"/>
          <ac:spMkLst>
            <pc:docMk/>
            <pc:sldMk cId="1807446706" sldId="259"/>
            <ac:spMk id="4" creationId="{27981281-9E60-A94C-A1B1-B13D3729A65F}"/>
          </ac:spMkLst>
        </pc:spChg>
        <pc:spChg chg="mod">
          <ac:chgData name="Finance Audencleanenergy.com" userId="5c9c278c-098b-4a8c-ac5d-7e83d7ca963d" providerId="ADAL" clId="{EA7E00D4-356D-4EAA-A46E-893FEC87A2B7}" dt="2024-10-05T01:26:25.432" v="8442" actId="1035"/>
          <ac:spMkLst>
            <pc:docMk/>
            <pc:sldMk cId="1807446706" sldId="259"/>
            <ac:spMk id="5" creationId="{351F4F57-6991-8D3A-E6CD-C6DD0A3E2F0D}"/>
          </ac:spMkLst>
        </pc:spChg>
        <pc:spChg chg="add mod">
          <ac:chgData name="Finance Audencleanenergy.com" userId="5c9c278c-098b-4a8c-ac5d-7e83d7ca963d" providerId="ADAL" clId="{EA7E00D4-356D-4EAA-A46E-893FEC87A2B7}" dt="2024-10-05T01:26:25.432" v="8442" actId="1035"/>
          <ac:spMkLst>
            <pc:docMk/>
            <pc:sldMk cId="1807446706" sldId="259"/>
            <ac:spMk id="7" creationId="{52DFFF47-653E-345D-B32F-63C2F0F803F6}"/>
          </ac:spMkLst>
        </pc:spChg>
        <pc:spChg chg="add del">
          <ac:chgData name="Finance Audencleanenergy.com" userId="5c9c278c-098b-4a8c-ac5d-7e83d7ca963d" providerId="ADAL" clId="{EA7E00D4-356D-4EAA-A46E-893FEC87A2B7}" dt="2024-09-28T05:18:32.106" v="637"/>
          <ac:spMkLst>
            <pc:docMk/>
            <pc:sldMk cId="1807446706" sldId="259"/>
            <ac:spMk id="11" creationId="{DB691D59-8F51-4DD8-AD41-D568D29B08F8}"/>
          </ac:spMkLst>
        </pc:spChg>
        <pc:spChg chg="add del">
          <ac:chgData name="Finance Audencleanenergy.com" userId="5c9c278c-098b-4a8c-ac5d-7e83d7ca963d" providerId="ADAL" clId="{EA7E00D4-356D-4EAA-A46E-893FEC87A2B7}" dt="2024-09-28T05:18:32.106" v="637"/>
          <ac:spMkLst>
            <pc:docMk/>
            <pc:sldMk cId="1807446706" sldId="259"/>
            <ac:spMk id="13" creationId="{204AEF18-0627-48F3-9B3D-F7E8F050B1D4}"/>
          </ac:spMkLst>
        </pc:spChg>
        <pc:spChg chg="add del">
          <ac:chgData name="Finance Audencleanenergy.com" userId="5c9c278c-098b-4a8c-ac5d-7e83d7ca963d" providerId="ADAL" clId="{EA7E00D4-356D-4EAA-A46E-893FEC87A2B7}" dt="2024-09-28T05:18:32.106" v="637"/>
          <ac:spMkLst>
            <pc:docMk/>
            <pc:sldMk cId="1807446706" sldId="259"/>
            <ac:spMk id="15" creationId="{CEAEE08A-C572-438F-9753-B0D527A515A7}"/>
          </ac:spMkLst>
        </pc:spChg>
        <pc:spChg chg="add del">
          <ac:chgData name="Finance Audencleanenergy.com" userId="5c9c278c-098b-4a8c-ac5d-7e83d7ca963d" providerId="ADAL" clId="{EA7E00D4-356D-4EAA-A46E-893FEC87A2B7}" dt="2024-09-28T05:18:32.106" v="637"/>
          <ac:spMkLst>
            <pc:docMk/>
            <pc:sldMk cId="1807446706" sldId="259"/>
            <ac:spMk id="17" creationId="{993F09C6-4F57-4B05-9592-E253D8BC6286}"/>
          </ac:spMkLst>
        </pc:spChg>
        <pc:spChg chg="add del">
          <ac:chgData name="Finance Audencleanenergy.com" userId="5c9c278c-098b-4a8c-ac5d-7e83d7ca963d" providerId="ADAL" clId="{EA7E00D4-356D-4EAA-A46E-893FEC87A2B7}" dt="2024-09-28T05:18:32.106" v="637"/>
          <ac:spMkLst>
            <pc:docMk/>
            <pc:sldMk cId="1807446706" sldId="259"/>
            <ac:spMk id="19" creationId="{9ADDB9E1-AB12-462E-8E0D-83CA31C6EB7F}"/>
          </ac:spMkLst>
        </pc:spChg>
        <pc:spChg chg="mod">
          <ac:chgData name="Finance Audencleanenergy.com" userId="5c9c278c-098b-4a8c-ac5d-7e83d7ca963d" providerId="ADAL" clId="{EA7E00D4-356D-4EAA-A46E-893FEC87A2B7}" dt="2024-10-05T01:26:25.432" v="8442" actId="1035"/>
          <ac:spMkLst>
            <pc:docMk/>
            <pc:sldMk cId="1807446706" sldId="259"/>
            <ac:spMk id="20" creationId="{DF00205A-B562-FA4C-35C4-17B380FA15A4}"/>
          </ac:spMkLst>
        </pc:spChg>
        <pc:spChg chg="add del">
          <ac:chgData name="Finance Audencleanenergy.com" userId="5c9c278c-098b-4a8c-ac5d-7e83d7ca963d" providerId="ADAL" clId="{EA7E00D4-356D-4EAA-A46E-893FEC87A2B7}" dt="2024-09-28T05:18:32.106" v="637"/>
          <ac:spMkLst>
            <pc:docMk/>
            <pc:sldMk cId="1807446706" sldId="259"/>
            <ac:spMk id="21" creationId="{214040EB-4842-44D5-9380-BDF41FB7BA8F}"/>
          </ac:spMkLst>
        </pc:spChg>
        <pc:spChg chg="mod">
          <ac:chgData name="Finance Audencleanenergy.com" userId="5c9c278c-098b-4a8c-ac5d-7e83d7ca963d" providerId="ADAL" clId="{EA7E00D4-356D-4EAA-A46E-893FEC87A2B7}" dt="2024-10-05T01:26:25.432" v="8442" actId="1035"/>
          <ac:spMkLst>
            <pc:docMk/>
            <pc:sldMk cId="1807446706" sldId="259"/>
            <ac:spMk id="22" creationId="{C3DC55DC-B9FF-D47B-0C30-3A379D409F6F}"/>
          </ac:spMkLst>
        </pc:spChg>
        <pc:spChg chg="add del">
          <ac:chgData name="Finance Audencleanenergy.com" userId="5c9c278c-098b-4a8c-ac5d-7e83d7ca963d" providerId="ADAL" clId="{EA7E00D4-356D-4EAA-A46E-893FEC87A2B7}" dt="2024-09-28T05:18:32.106" v="637"/>
          <ac:spMkLst>
            <pc:docMk/>
            <pc:sldMk cId="1807446706" sldId="259"/>
            <ac:spMk id="23" creationId="{0C076E08-C160-41E7-8D09-E2436B5917C9}"/>
          </ac:spMkLst>
        </pc:spChg>
        <pc:spChg chg="mod">
          <ac:chgData name="Finance Audencleanenergy.com" userId="5c9c278c-098b-4a8c-ac5d-7e83d7ca963d" providerId="ADAL" clId="{EA7E00D4-356D-4EAA-A46E-893FEC87A2B7}" dt="2024-10-05T01:26:25.432" v="8442" actId="1035"/>
          <ac:spMkLst>
            <pc:docMk/>
            <pc:sldMk cId="1807446706" sldId="259"/>
            <ac:spMk id="24" creationId="{31D4FD42-0376-4893-ADB6-1E27D01A1A54}"/>
          </ac:spMkLst>
        </pc:spChg>
        <pc:spChg chg="add del">
          <ac:chgData name="Finance Audencleanenergy.com" userId="5c9c278c-098b-4a8c-ac5d-7e83d7ca963d" providerId="ADAL" clId="{EA7E00D4-356D-4EAA-A46E-893FEC87A2B7}" dt="2024-09-28T05:18:32.106" v="637"/>
          <ac:spMkLst>
            <pc:docMk/>
            <pc:sldMk cId="1807446706" sldId="259"/>
            <ac:spMk id="25" creationId="{25A65B62-07C4-4876-A101-9C85F48A0257}"/>
          </ac:spMkLst>
        </pc:spChg>
        <pc:spChg chg="add del">
          <ac:chgData name="Finance Audencleanenergy.com" userId="5c9c278c-098b-4a8c-ac5d-7e83d7ca963d" providerId="ADAL" clId="{EA7E00D4-356D-4EAA-A46E-893FEC87A2B7}" dt="2024-09-28T05:18:32.106" v="637"/>
          <ac:spMkLst>
            <pc:docMk/>
            <pc:sldMk cId="1807446706" sldId="259"/>
            <ac:spMk id="27" creationId="{D02BCE7C-4E97-4627-9FD1-DD7B633E558D}"/>
          </ac:spMkLst>
        </pc:spChg>
        <pc:spChg chg="mod">
          <ac:chgData name="Finance Audencleanenergy.com" userId="5c9c278c-098b-4a8c-ac5d-7e83d7ca963d" providerId="ADAL" clId="{EA7E00D4-356D-4EAA-A46E-893FEC87A2B7}" dt="2024-10-05T01:26:25.432" v="8442" actId="1035"/>
          <ac:spMkLst>
            <pc:docMk/>
            <pc:sldMk cId="1807446706" sldId="259"/>
            <ac:spMk id="36" creationId="{F90474C3-6EBD-923B-7A60-6731B1615DBC}"/>
          </ac:spMkLst>
        </pc:spChg>
        <pc:spChg chg="mod">
          <ac:chgData name="Finance Audencleanenergy.com" userId="5c9c278c-098b-4a8c-ac5d-7e83d7ca963d" providerId="ADAL" clId="{EA7E00D4-356D-4EAA-A46E-893FEC87A2B7}" dt="2024-10-05T01:26:25.432" v="8442" actId="1035"/>
          <ac:spMkLst>
            <pc:docMk/>
            <pc:sldMk cId="1807446706" sldId="259"/>
            <ac:spMk id="40" creationId="{446E0713-328F-9E40-E6A9-DA874B7CD918}"/>
          </ac:spMkLst>
        </pc:spChg>
        <pc:spChg chg="mod">
          <ac:chgData name="Finance Audencleanenergy.com" userId="5c9c278c-098b-4a8c-ac5d-7e83d7ca963d" providerId="ADAL" clId="{EA7E00D4-356D-4EAA-A46E-893FEC87A2B7}" dt="2024-10-05T01:26:25.432" v="8442" actId="1035"/>
          <ac:spMkLst>
            <pc:docMk/>
            <pc:sldMk cId="1807446706" sldId="259"/>
            <ac:spMk id="41" creationId="{B4FACB54-33E6-00BD-6DC7-2140634EAD84}"/>
          </ac:spMkLst>
        </pc:spChg>
        <pc:spChg chg="mod">
          <ac:chgData name="Finance Audencleanenergy.com" userId="5c9c278c-098b-4a8c-ac5d-7e83d7ca963d" providerId="ADAL" clId="{EA7E00D4-356D-4EAA-A46E-893FEC87A2B7}" dt="2024-10-05T01:26:25.432" v="8442" actId="1035"/>
          <ac:spMkLst>
            <pc:docMk/>
            <pc:sldMk cId="1807446706" sldId="259"/>
            <ac:spMk id="42" creationId="{CDDC8065-06E4-6016-CB06-8FB35910DEBD}"/>
          </ac:spMkLst>
        </pc:spChg>
        <pc:spChg chg="mod">
          <ac:chgData name="Finance Audencleanenergy.com" userId="5c9c278c-098b-4a8c-ac5d-7e83d7ca963d" providerId="ADAL" clId="{EA7E00D4-356D-4EAA-A46E-893FEC87A2B7}" dt="2024-10-05T01:26:25.432" v="8442" actId="1035"/>
          <ac:spMkLst>
            <pc:docMk/>
            <pc:sldMk cId="1807446706" sldId="259"/>
            <ac:spMk id="45" creationId="{4CEFFBEF-0D85-FD62-6122-1F83EDF7B747}"/>
          </ac:spMkLst>
        </pc:spChg>
        <pc:spChg chg="mod">
          <ac:chgData name="Finance Audencleanenergy.com" userId="5c9c278c-098b-4a8c-ac5d-7e83d7ca963d" providerId="ADAL" clId="{EA7E00D4-356D-4EAA-A46E-893FEC87A2B7}" dt="2024-10-05T01:26:25.432" v="8442" actId="1035"/>
          <ac:spMkLst>
            <pc:docMk/>
            <pc:sldMk cId="1807446706" sldId="259"/>
            <ac:spMk id="47" creationId="{BEC0260A-8744-059F-2F95-8C2126DBA22C}"/>
          </ac:spMkLst>
        </pc:spChg>
        <pc:spChg chg="mod">
          <ac:chgData name="Finance Audencleanenergy.com" userId="5c9c278c-098b-4a8c-ac5d-7e83d7ca963d" providerId="ADAL" clId="{EA7E00D4-356D-4EAA-A46E-893FEC87A2B7}" dt="2024-10-05T01:26:25.432" v="8442" actId="1035"/>
          <ac:spMkLst>
            <pc:docMk/>
            <pc:sldMk cId="1807446706" sldId="259"/>
            <ac:spMk id="48" creationId="{C913983C-2C85-6D56-94D7-854285EAD6ED}"/>
          </ac:spMkLst>
        </pc:spChg>
        <pc:picChg chg="add mod">
          <ac:chgData name="Finance Audencleanenergy.com" userId="5c9c278c-098b-4a8c-ac5d-7e83d7ca963d" providerId="ADAL" clId="{EA7E00D4-356D-4EAA-A46E-893FEC87A2B7}" dt="2024-10-01T18:00:02.083" v="3410" actId="1076"/>
          <ac:picMkLst>
            <pc:docMk/>
            <pc:sldMk cId="1807446706" sldId="259"/>
            <ac:picMk id="8" creationId="{F9322E43-4071-5765-A189-98EF2DA0060B}"/>
          </ac:picMkLst>
        </pc:picChg>
        <pc:cxnChg chg="add mod">
          <ac:chgData name="Finance Audencleanenergy.com" userId="5c9c278c-098b-4a8c-ac5d-7e83d7ca963d" providerId="ADAL" clId="{EA7E00D4-356D-4EAA-A46E-893FEC87A2B7}" dt="2024-10-05T01:26:25.432" v="8442" actId="1035"/>
          <ac:cxnSpMkLst>
            <pc:docMk/>
            <pc:sldMk cId="1807446706" sldId="259"/>
            <ac:cxnSpMk id="4" creationId="{17E570D8-A128-D2D2-D6BA-D4FF006ADA6C}"/>
          </ac:cxnSpMkLst>
        </pc:cxnChg>
        <pc:cxnChg chg="mod">
          <ac:chgData name="Finance Audencleanenergy.com" userId="5c9c278c-098b-4a8c-ac5d-7e83d7ca963d" providerId="ADAL" clId="{EA7E00D4-356D-4EAA-A46E-893FEC87A2B7}" dt="2024-10-05T01:26:25.432" v="8442" actId="1035"/>
          <ac:cxnSpMkLst>
            <pc:docMk/>
            <pc:sldMk cId="1807446706" sldId="259"/>
            <ac:cxnSpMk id="18" creationId="{6A48E681-BB1D-9EBE-6367-C85CE3912C3A}"/>
          </ac:cxnSpMkLst>
        </pc:cxnChg>
        <pc:cxnChg chg="mod">
          <ac:chgData name="Finance Audencleanenergy.com" userId="5c9c278c-098b-4a8c-ac5d-7e83d7ca963d" providerId="ADAL" clId="{EA7E00D4-356D-4EAA-A46E-893FEC87A2B7}" dt="2024-10-05T01:26:25.432" v="8442" actId="1035"/>
          <ac:cxnSpMkLst>
            <pc:docMk/>
            <pc:sldMk cId="1807446706" sldId="259"/>
            <ac:cxnSpMk id="32" creationId="{8DAAA3C1-5334-8A83-1C0B-F719F39CE4BF}"/>
          </ac:cxnSpMkLst>
        </pc:cxnChg>
        <pc:cxnChg chg="mod">
          <ac:chgData name="Finance Audencleanenergy.com" userId="5c9c278c-098b-4a8c-ac5d-7e83d7ca963d" providerId="ADAL" clId="{EA7E00D4-356D-4EAA-A46E-893FEC87A2B7}" dt="2024-10-05T01:26:25.432" v="8442" actId="1035"/>
          <ac:cxnSpMkLst>
            <pc:docMk/>
            <pc:sldMk cId="1807446706" sldId="259"/>
            <ac:cxnSpMk id="38" creationId="{0509F245-D4DC-FC98-C9B8-31725BEC13FA}"/>
          </ac:cxnSpMkLst>
        </pc:cxnChg>
        <pc:cxnChg chg="mod">
          <ac:chgData name="Finance Audencleanenergy.com" userId="5c9c278c-098b-4a8c-ac5d-7e83d7ca963d" providerId="ADAL" clId="{EA7E00D4-356D-4EAA-A46E-893FEC87A2B7}" dt="2024-10-05T01:26:25.432" v="8442" actId="1035"/>
          <ac:cxnSpMkLst>
            <pc:docMk/>
            <pc:sldMk cId="1807446706" sldId="259"/>
            <ac:cxnSpMk id="44" creationId="{8A251223-E0E7-5ADB-8B08-0B1D5FFC1FF5}"/>
          </ac:cxnSpMkLst>
        </pc:cxnChg>
        <pc:cxnChg chg="mod">
          <ac:chgData name="Finance Audencleanenergy.com" userId="5c9c278c-098b-4a8c-ac5d-7e83d7ca963d" providerId="ADAL" clId="{EA7E00D4-356D-4EAA-A46E-893FEC87A2B7}" dt="2024-10-05T01:26:25.432" v="8442" actId="1035"/>
          <ac:cxnSpMkLst>
            <pc:docMk/>
            <pc:sldMk cId="1807446706" sldId="259"/>
            <ac:cxnSpMk id="49" creationId="{5C476C98-12A1-04B2-9CBE-BC73DAD1574B}"/>
          </ac:cxnSpMkLst>
        </pc:cxnChg>
      </pc:sldChg>
      <pc:sldChg chg="addSp delSp modSp add mod delDesignElem">
        <pc:chgData name="Finance Audencleanenergy.com" userId="5c9c278c-098b-4a8c-ac5d-7e83d7ca963d" providerId="ADAL" clId="{EA7E00D4-356D-4EAA-A46E-893FEC87A2B7}" dt="2024-09-28T07:53:01.697" v="1151"/>
        <pc:sldMkLst>
          <pc:docMk/>
          <pc:sldMk cId="3649894086" sldId="260"/>
        </pc:sldMkLst>
        <pc:spChg chg="del mod">
          <ac:chgData name="Finance Audencleanenergy.com" userId="5c9c278c-098b-4a8c-ac5d-7e83d7ca963d" providerId="ADAL" clId="{EA7E00D4-356D-4EAA-A46E-893FEC87A2B7}" dt="2024-09-28T05:19:07.420" v="638" actId="26606"/>
          <ac:spMkLst>
            <pc:docMk/>
            <pc:sldMk cId="3649894086" sldId="260"/>
            <ac:spMk id="3" creationId="{948204F4-9912-B81E-5FB8-57F917B5BC2A}"/>
          </ac:spMkLst>
        </pc:spChg>
        <pc:spChg chg="mod">
          <ac:chgData name="Finance Audencleanenergy.com" userId="5c9c278c-098b-4a8c-ac5d-7e83d7ca963d" providerId="ADAL" clId="{EA7E00D4-356D-4EAA-A46E-893FEC87A2B7}" dt="2024-09-28T05:47:20.687" v="686" actId="26606"/>
          <ac:spMkLst>
            <pc:docMk/>
            <pc:sldMk cId="3649894086" sldId="260"/>
            <ac:spMk id="4" creationId="{27981281-9E60-A94C-A1B1-B13D3729A65F}"/>
          </ac:spMkLst>
        </pc:spChg>
        <pc:spChg chg="add del">
          <ac:chgData name="Finance Audencleanenergy.com" userId="5c9c278c-098b-4a8c-ac5d-7e83d7ca963d" providerId="ADAL" clId="{EA7E00D4-356D-4EAA-A46E-893FEC87A2B7}" dt="2024-09-28T05:47:20.687" v="686" actId="26606"/>
          <ac:spMkLst>
            <pc:docMk/>
            <pc:sldMk cId="3649894086" sldId="260"/>
            <ac:spMk id="11" creationId="{DB691D59-8F51-4DD8-AD41-D568D29B08F8}"/>
          </ac:spMkLst>
        </pc:spChg>
        <pc:spChg chg="add del">
          <ac:chgData name="Finance Audencleanenergy.com" userId="5c9c278c-098b-4a8c-ac5d-7e83d7ca963d" providerId="ADAL" clId="{EA7E00D4-356D-4EAA-A46E-893FEC87A2B7}" dt="2024-09-28T05:47:20.687" v="686" actId="26606"/>
          <ac:spMkLst>
            <pc:docMk/>
            <pc:sldMk cId="3649894086" sldId="260"/>
            <ac:spMk id="13" creationId="{204AEF18-0627-48F3-9B3D-F7E8F050B1D4}"/>
          </ac:spMkLst>
        </pc:spChg>
        <pc:spChg chg="add del">
          <ac:chgData name="Finance Audencleanenergy.com" userId="5c9c278c-098b-4a8c-ac5d-7e83d7ca963d" providerId="ADAL" clId="{EA7E00D4-356D-4EAA-A46E-893FEC87A2B7}" dt="2024-09-28T05:47:20.687" v="686" actId="26606"/>
          <ac:spMkLst>
            <pc:docMk/>
            <pc:sldMk cId="3649894086" sldId="260"/>
            <ac:spMk id="15" creationId="{CEAEE08A-C572-438F-9753-B0D527A515A7}"/>
          </ac:spMkLst>
        </pc:spChg>
        <pc:spChg chg="add del">
          <ac:chgData name="Finance Audencleanenergy.com" userId="5c9c278c-098b-4a8c-ac5d-7e83d7ca963d" providerId="ADAL" clId="{EA7E00D4-356D-4EAA-A46E-893FEC87A2B7}" dt="2024-09-28T05:47:20.687" v="686" actId="26606"/>
          <ac:spMkLst>
            <pc:docMk/>
            <pc:sldMk cId="3649894086" sldId="260"/>
            <ac:spMk id="17" creationId="{993F09C6-4F57-4B05-9592-E253D8BC6286}"/>
          </ac:spMkLst>
        </pc:spChg>
        <pc:spChg chg="add del">
          <ac:chgData name="Finance Audencleanenergy.com" userId="5c9c278c-098b-4a8c-ac5d-7e83d7ca963d" providerId="ADAL" clId="{EA7E00D4-356D-4EAA-A46E-893FEC87A2B7}" dt="2024-09-28T05:47:20.687" v="686" actId="26606"/>
          <ac:spMkLst>
            <pc:docMk/>
            <pc:sldMk cId="3649894086" sldId="260"/>
            <ac:spMk id="19" creationId="{9ADDB9E1-AB12-462E-8E0D-83CA31C6EB7F}"/>
          </ac:spMkLst>
        </pc:spChg>
        <pc:spChg chg="add del">
          <ac:chgData name="Finance Audencleanenergy.com" userId="5c9c278c-098b-4a8c-ac5d-7e83d7ca963d" providerId="ADAL" clId="{EA7E00D4-356D-4EAA-A46E-893FEC87A2B7}" dt="2024-09-28T05:47:20.687" v="686" actId="26606"/>
          <ac:spMkLst>
            <pc:docMk/>
            <pc:sldMk cId="3649894086" sldId="260"/>
            <ac:spMk id="21" creationId="{214040EB-4842-44D5-9380-BDF41FB7BA8F}"/>
          </ac:spMkLst>
        </pc:spChg>
        <pc:spChg chg="add del">
          <ac:chgData name="Finance Audencleanenergy.com" userId="5c9c278c-098b-4a8c-ac5d-7e83d7ca963d" providerId="ADAL" clId="{EA7E00D4-356D-4EAA-A46E-893FEC87A2B7}" dt="2024-09-28T05:47:20.687" v="686" actId="26606"/>
          <ac:spMkLst>
            <pc:docMk/>
            <pc:sldMk cId="3649894086" sldId="260"/>
            <ac:spMk id="23" creationId="{0C076E08-C160-41E7-8D09-E2436B5917C9}"/>
          </ac:spMkLst>
        </pc:spChg>
        <pc:spChg chg="add del">
          <ac:chgData name="Finance Audencleanenergy.com" userId="5c9c278c-098b-4a8c-ac5d-7e83d7ca963d" providerId="ADAL" clId="{EA7E00D4-356D-4EAA-A46E-893FEC87A2B7}" dt="2024-09-28T05:47:20.687" v="686" actId="26606"/>
          <ac:spMkLst>
            <pc:docMk/>
            <pc:sldMk cId="3649894086" sldId="260"/>
            <ac:spMk id="25" creationId="{25A65B62-07C4-4876-A101-9C85F48A0257}"/>
          </ac:spMkLst>
        </pc:spChg>
        <pc:spChg chg="add del">
          <ac:chgData name="Finance Audencleanenergy.com" userId="5c9c278c-098b-4a8c-ac5d-7e83d7ca963d" providerId="ADAL" clId="{EA7E00D4-356D-4EAA-A46E-893FEC87A2B7}" dt="2024-09-28T05:47:20.687" v="686" actId="26606"/>
          <ac:spMkLst>
            <pc:docMk/>
            <pc:sldMk cId="3649894086" sldId="260"/>
            <ac:spMk id="27" creationId="{D02BCE7C-4E97-4627-9FD1-DD7B633E558D}"/>
          </ac:spMkLst>
        </pc:spChg>
        <pc:spChg chg="add del">
          <ac:chgData name="Finance Audencleanenergy.com" userId="5c9c278c-098b-4a8c-ac5d-7e83d7ca963d" providerId="ADAL" clId="{EA7E00D4-356D-4EAA-A46E-893FEC87A2B7}" dt="2024-09-28T05:47:20.687" v="686" actId="26606"/>
          <ac:spMkLst>
            <pc:docMk/>
            <pc:sldMk cId="3649894086" sldId="260"/>
            <ac:spMk id="34" creationId="{2928117C-9446-4E7F-AE62-95E0F6DB5B27}"/>
          </ac:spMkLst>
        </pc:spChg>
        <pc:spChg chg="add del">
          <ac:chgData name="Finance Audencleanenergy.com" userId="5c9c278c-098b-4a8c-ac5d-7e83d7ca963d" providerId="ADAL" clId="{EA7E00D4-356D-4EAA-A46E-893FEC87A2B7}" dt="2024-09-28T05:47:20.687" v="686" actId="26606"/>
          <ac:spMkLst>
            <pc:docMk/>
            <pc:sldMk cId="3649894086" sldId="260"/>
            <ac:spMk id="36" creationId="{84D30AFB-4D71-48B0-AA00-28EE92363A5F}"/>
          </ac:spMkLst>
        </pc:spChg>
        <pc:spChg chg="add del">
          <ac:chgData name="Finance Audencleanenergy.com" userId="5c9c278c-098b-4a8c-ac5d-7e83d7ca963d" providerId="ADAL" clId="{EA7E00D4-356D-4EAA-A46E-893FEC87A2B7}" dt="2024-09-28T05:47:20.687" v="686" actId="26606"/>
          <ac:spMkLst>
            <pc:docMk/>
            <pc:sldMk cId="3649894086" sldId="260"/>
            <ac:spMk id="38" creationId="{96A0B76F-8010-4C62-B4B6-C5FC438C059E}"/>
          </ac:spMkLst>
        </pc:spChg>
        <pc:spChg chg="add del">
          <ac:chgData name="Finance Audencleanenergy.com" userId="5c9c278c-098b-4a8c-ac5d-7e83d7ca963d" providerId="ADAL" clId="{EA7E00D4-356D-4EAA-A46E-893FEC87A2B7}" dt="2024-09-28T05:47:20.687" v="686" actId="26606"/>
          <ac:spMkLst>
            <pc:docMk/>
            <pc:sldMk cId="3649894086" sldId="260"/>
            <ac:spMk id="40" creationId="{B36BEBD5-A373-4C8C-8C06-CD8007E22F39}"/>
          </ac:spMkLst>
        </pc:spChg>
        <pc:spChg chg="add del">
          <ac:chgData name="Finance Audencleanenergy.com" userId="5c9c278c-098b-4a8c-ac5d-7e83d7ca963d" providerId="ADAL" clId="{EA7E00D4-356D-4EAA-A46E-893FEC87A2B7}" dt="2024-09-28T05:47:20.687" v="686" actId="26606"/>
          <ac:spMkLst>
            <pc:docMk/>
            <pc:sldMk cId="3649894086" sldId="260"/>
            <ac:spMk id="42" creationId="{42AC7AAA-F039-4011-98DE-17464A67B2EC}"/>
          </ac:spMkLst>
        </pc:spChg>
        <pc:grpChg chg="add del">
          <ac:chgData name="Finance Audencleanenergy.com" userId="5c9c278c-098b-4a8c-ac5d-7e83d7ca963d" providerId="ADAL" clId="{EA7E00D4-356D-4EAA-A46E-893FEC87A2B7}" dt="2024-09-28T05:47:20.687" v="686" actId="26606"/>
          <ac:grpSpMkLst>
            <pc:docMk/>
            <pc:sldMk cId="3649894086" sldId="260"/>
            <ac:grpSpMk id="44" creationId="{85EBB90B-3A54-4B2B-9FA6-7B47E1075FE9}"/>
          </ac:grpSpMkLst>
        </pc:grpChg>
        <pc:graphicFrameChg chg="add mod modGraphic">
          <ac:chgData name="Finance Audencleanenergy.com" userId="5c9c278c-098b-4a8c-ac5d-7e83d7ca963d" providerId="ADAL" clId="{EA7E00D4-356D-4EAA-A46E-893FEC87A2B7}" dt="2024-09-28T07:53:01.697" v="1151"/>
          <ac:graphicFrameMkLst>
            <pc:docMk/>
            <pc:sldMk cId="3649894086" sldId="260"/>
            <ac:graphicFrameMk id="29" creationId="{A6580CFA-83A7-C24B-DED5-7AA354DA032A}"/>
          </ac:graphicFrameMkLst>
        </pc:graphicFrameChg>
        <pc:picChg chg="del">
          <ac:chgData name="Finance Audencleanenergy.com" userId="5c9c278c-098b-4a8c-ac5d-7e83d7ca963d" providerId="ADAL" clId="{EA7E00D4-356D-4EAA-A46E-893FEC87A2B7}" dt="2024-09-28T05:19:11.947" v="639" actId="478"/>
          <ac:picMkLst>
            <pc:docMk/>
            <pc:sldMk cId="3649894086" sldId="260"/>
            <ac:picMk id="8" creationId="{F9322E43-4071-5765-A189-98EF2DA0060B}"/>
          </ac:picMkLst>
        </pc:picChg>
      </pc:sldChg>
      <pc:sldChg chg="addSp delSp modSp add mod">
        <pc:chgData name="Finance Audencleanenergy.com" userId="5c9c278c-098b-4a8c-ac5d-7e83d7ca963d" providerId="ADAL" clId="{EA7E00D4-356D-4EAA-A46E-893FEC87A2B7}" dt="2024-09-30T15:15:35.474" v="2183" actId="20577"/>
        <pc:sldMkLst>
          <pc:docMk/>
          <pc:sldMk cId="6327078" sldId="261"/>
        </pc:sldMkLst>
        <pc:spChg chg="add del mod">
          <ac:chgData name="Finance Audencleanenergy.com" userId="5c9c278c-098b-4a8c-ac5d-7e83d7ca963d" providerId="ADAL" clId="{EA7E00D4-356D-4EAA-A46E-893FEC87A2B7}" dt="2024-09-28T05:49:37.126" v="708" actId="478"/>
          <ac:spMkLst>
            <pc:docMk/>
            <pc:sldMk cId="6327078" sldId="261"/>
            <ac:spMk id="3" creationId="{A0B02A96-DB5E-006A-2313-2CCE26CAE0AC}"/>
          </ac:spMkLst>
        </pc:spChg>
        <pc:spChg chg="del mod">
          <ac:chgData name="Finance Audencleanenergy.com" userId="5c9c278c-098b-4a8c-ac5d-7e83d7ca963d" providerId="ADAL" clId="{EA7E00D4-356D-4EAA-A46E-893FEC87A2B7}" dt="2024-09-28T05:49:23.560" v="706" actId="478"/>
          <ac:spMkLst>
            <pc:docMk/>
            <pc:sldMk cId="6327078" sldId="261"/>
            <ac:spMk id="4" creationId="{27981281-9E60-A94C-A1B1-B13D3729A65F}"/>
          </ac:spMkLst>
        </pc:spChg>
        <pc:spChg chg="add mod">
          <ac:chgData name="Finance Audencleanenergy.com" userId="5c9c278c-098b-4a8c-ac5d-7e83d7ca963d" providerId="ADAL" clId="{EA7E00D4-356D-4EAA-A46E-893FEC87A2B7}" dt="2024-09-28T05:49:24.362" v="707"/>
          <ac:spMkLst>
            <pc:docMk/>
            <pc:sldMk cId="6327078" sldId="261"/>
            <ac:spMk id="5" creationId="{45AEAFBF-3221-807A-DB41-463D5B3FA75A}"/>
          </ac:spMkLst>
        </pc:spChg>
        <pc:graphicFrameChg chg="mod">
          <ac:chgData name="Finance Audencleanenergy.com" userId="5c9c278c-098b-4a8c-ac5d-7e83d7ca963d" providerId="ADAL" clId="{EA7E00D4-356D-4EAA-A46E-893FEC87A2B7}" dt="2024-09-30T15:15:35.474" v="2183" actId="20577"/>
          <ac:graphicFrameMkLst>
            <pc:docMk/>
            <pc:sldMk cId="6327078" sldId="261"/>
            <ac:graphicFrameMk id="29" creationId="{A6580CFA-83A7-C24B-DED5-7AA354DA032A}"/>
          </ac:graphicFrameMkLst>
        </pc:graphicFrameChg>
      </pc:sldChg>
      <pc:sldChg chg="modSp add">
        <pc:chgData name="Finance Audencleanenergy.com" userId="5c9c278c-098b-4a8c-ac5d-7e83d7ca963d" providerId="ADAL" clId="{EA7E00D4-356D-4EAA-A46E-893FEC87A2B7}" dt="2024-10-04T15:49:51.912" v="7662" actId="114"/>
        <pc:sldMkLst>
          <pc:docMk/>
          <pc:sldMk cId="2794710867" sldId="262"/>
        </pc:sldMkLst>
        <pc:graphicFrameChg chg="mod">
          <ac:chgData name="Finance Audencleanenergy.com" userId="5c9c278c-098b-4a8c-ac5d-7e83d7ca963d" providerId="ADAL" clId="{EA7E00D4-356D-4EAA-A46E-893FEC87A2B7}" dt="2024-10-04T15:49:51.912" v="7662" actId="114"/>
          <ac:graphicFrameMkLst>
            <pc:docMk/>
            <pc:sldMk cId="2794710867" sldId="262"/>
            <ac:graphicFrameMk id="29" creationId="{A6580CFA-83A7-C24B-DED5-7AA354DA032A}"/>
          </ac:graphicFrameMkLst>
        </pc:graphicFrameChg>
      </pc:sldChg>
      <pc:sldChg chg="modSp add mod">
        <pc:chgData name="Finance Audencleanenergy.com" userId="5c9c278c-098b-4a8c-ac5d-7e83d7ca963d" providerId="ADAL" clId="{EA7E00D4-356D-4EAA-A46E-893FEC87A2B7}" dt="2024-10-05T04:08:54.881" v="9204" actId="114"/>
        <pc:sldMkLst>
          <pc:docMk/>
          <pc:sldMk cId="9122455" sldId="263"/>
        </pc:sldMkLst>
        <pc:graphicFrameChg chg="mod modGraphic">
          <ac:chgData name="Finance Audencleanenergy.com" userId="5c9c278c-098b-4a8c-ac5d-7e83d7ca963d" providerId="ADAL" clId="{EA7E00D4-356D-4EAA-A46E-893FEC87A2B7}" dt="2024-10-05T04:08:54.881" v="9204" actId="114"/>
          <ac:graphicFrameMkLst>
            <pc:docMk/>
            <pc:sldMk cId="9122455" sldId="263"/>
            <ac:graphicFrameMk id="29" creationId="{A6580CFA-83A7-C24B-DED5-7AA354DA032A}"/>
          </ac:graphicFrameMkLst>
        </pc:graphicFrameChg>
      </pc:sldChg>
      <pc:sldChg chg="modSp add ord">
        <pc:chgData name="Finance Audencleanenergy.com" userId="5c9c278c-098b-4a8c-ac5d-7e83d7ca963d" providerId="ADAL" clId="{EA7E00D4-356D-4EAA-A46E-893FEC87A2B7}" dt="2024-09-30T14:29:26.744" v="1532"/>
        <pc:sldMkLst>
          <pc:docMk/>
          <pc:sldMk cId="1907719416" sldId="264"/>
        </pc:sldMkLst>
        <pc:graphicFrameChg chg="mod">
          <ac:chgData name="Finance Audencleanenergy.com" userId="5c9c278c-098b-4a8c-ac5d-7e83d7ca963d" providerId="ADAL" clId="{EA7E00D4-356D-4EAA-A46E-893FEC87A2B7}" dt="2024-09-30T14:23:53.337" v="1456" actId="20577"/>
          <ac:graphicFrameMkLst>
            <pc:docMk/>
            <pc:sldMk cId="1907719416" sldId="264"/>
            <ac:graphicFrameMk id="29" creationId="{A6580CFA-83A7-C24B-DED5-7AA354DA032A}"/>
          </ac:graphicFrameMkLst>
        </pc:graphicFrameChg>
      </pc:sldChg>
      <pc:sldChg chg="addSp delSp modSp new del mod">
        <pc:chgData name="Finance Audencleanenergy.com" userId="5c9c278c-098b-4a8c-ac5d-7e83d7ca963d" providerId="ADAL" clId="{EA7E00D4-356D-4EAA-A46E-893FEC87A2B7}" dt="2024-09-30T15:29:50.175" v="2273" actId="47"/>
        <pc:sldMkLst>
          <pc:docMk/>
          <pc:sldMk cId="4230137909" sldId="265"/>
        </pc:sldMkLst>
        <pc:graphicFrameChg chg="add del modGraphic">
          <ac:chgData name="Finance Audencleanenergy.com" userId="5c9c278c-098b-4a8c-ac5d-7e83d7ca963d" providerId="ADAL" clId="{EA7E00D4-356D-4EAA-A46E-893FEC87A2B7}" dt="2024-09-30T07:22:45.985" v="1440" actId="1032"/>
          <ac:graphicFrameMkLst>
            <pc:docMk/>
            <pc:sldMk cId="4230137909" sldId="265"/>
            <ac:graphicFrameMk id="5" creationId="{2096340C-D2EF-400E-E295-AA3C5B9C1DE9}"/>
          </ac:graphicFrameMkLst>
        </pc:graphicFrameChg>
        <pc:picChg chg="add mod">
          <ac:chgData name="Finance Audencleanenergy.com" userId="5c9c278c-098b-4a8c-ac5d-7e83d7ca963d" providerId="ADAL" clId="{EA7E00D4-356D-4EAA-A46E-893FEC87A2B7}" dt="2024-09-30T08:10:12.557" v="1441" actId="931"/>
          <ac:picMkLst>
            <pc:docMk/>
            <pc:sldMk cId="4230137909" sldId="265"/>
            <ac:picMk id="7" creationId="{F0EC0BC8-B009-5701-FCA9-2CA41D58E763}"/>
          </ac:picMkLst>
        </pc:picChg>
        <pc:picChg chg="add mod">
          <ac:chgData name="Finance Audencleanenergy.com" userId="5c9c278c-098b-4a8c-ac5d-7e83d7ca963d" providerId="ADAL" clId="{EA7E00D4-356D-4EAA-A46E-893FEC87A2B7}" dt="2024-09-30T08:35:31.775" v="1442" actId="34307"/>
          <ac:picMkLst>
            <pc:docMk/>
            <pc:sldMk cId="4230137909" sldId="265"/>
            <ac:picMk id="8" creationId="{3F47C228-0A28-A15E-6FC7-693A8BA33054}"/>
          </ac:picMkLst>
        </pc:picChg>
      </pc:sldChg>
      <pc:sldChg chg="modSp add ord">
        <pc:chgData name="Finance Audencleanenergy.com" userId="5c9c278c-098b-4a8c-ac5d-7e83d7ca963d" providerId="ADAL" clId="{EA7E00D4-356D-4EAA-A46E-893FEC87A2B7}" dt="2024-09-30T14:27:10.365" v="1522"/>
        <pc:sldMkLst>
          <pc:docMk/>
          <pc:sldMk cId="3093781212" sldId="266"/>
        </pc:sldMkLst>
        <pc:graphicFrameChg chg="mod">
          <ac:chgData name="Finance Audencleanenergy.com" userId="5c9c278c-098b-4a8c-ac5d-7e83d7ca963d" providerId="ADAL" clId="{EA7E00D4-356D-4EAA-A46E-893FEC87A2B7}" dt="2024-09-30T14:27:01.756" v="1520" actId="20577"/>
          <ac:graphicFrameMkLst>
            <pc:docMk/>
            <pc:sldMk cId="3093781212" sldId="266"/>
            <ac:graphicFrameMk id="29" creationId="{A6580CFA-83A7-C24B-DED5-7AA354DA032A}"/>
          </ac:graphicFrameMkLst>
        </pc:graphicFrameChg>
      </pc:sldChg>
      <pc:sldChg chg="new del">
        <pc:chgData name="Finance Audencleanenergy.com" userId="5c9c278c-098b-4a8c-ac5d-7e83d7ca963d" providerId="ADAL" clId="{EA7E00D4-356D-4EAA-A46E-893FEC87A2B7}" dt="2024-09-30T14:41:36.817" v="1623" actId="680"/>
        <pc:sldMkLst>
          <pc:docMk/>
          <pc:sldMk cId="1093930949" sldId="267"/>
        </pc:sldMkLst>
      </pc:sldChg>
      <pc:sldChg chg="addSp delSp modSp add mod ord">
        <pc:chgData name="Finance Audencleanenergy.com" userId="5c9c278c-098b-4a8c-ac5d-7e83d7ca963d" providerId="ADAL" clId="{EA7E00D4-356D-4EAA-A46E-893FEC87A2B7}" dt="2024-09-30T15:28:29.945" v="2224" actId="20577"/>
        <pc:sldMkLst>
          <pc:docMk/>
          <pc:sldMk cId="2630021281" sldId="267"/>
        </pc:sldMkLst>
        <pc:spChg chg="del mod">
          <ac:chgData name="Finance Audencleanenergy.com" userId="5c9c278c-098b-4a8c-ac5d-7e83d7ca963d" providerId="ADAL" clId="{EA7E00D4-356D-4EAA-A46E-893FEC87A2B7}" dt="2024-09-30T14:42:06.588" v="1646" actId="478"/>
          <ac:spMkLst>
            <pc:docMk/>
            <pc:sldMk cId="2630021281" sldId="267"/>
            <ac:spMk id="3" creationId="{948204F4-9912-B81E-5FB8-57F917B5BC2A}"/>
          </ac:spMkLst>
        </pc:spChg>
        <pc:spChg chg="mod">
          <ac:chgData name="Finance Audencleanenergy.com" userId="5c9c278c-098b-4a8c-ac5d-7e83d7ca963d" providerId="ADAL" clId="{EA7E00D4-356D-4EAA-A46E-893FEC87A2B7}" dt="2024-09-30T14:41:56.007" v="1643" actId="20577"/>
          <ac:spMkLst>
            <pc:docMk/>
            <pc:sldMk cId="2630021281" sldId="267"/>
            <ac:spMk id="4" creationId="{27981281-9E60-A94C-A1B1-B13D3729A65F}"/>
          </ac:spMkLst>
        </pc:spChg>
        <pc:spChg chg="add mod">
          <ac:chgData name="Finance Audencleanenergy.com" userId="5c9c278c-098b-4a8c-ac5d-7e83d7ca963d" providerId="ADAL" clId="{EA7E00D4-356D-4EAA-A46E-893FEC87A2B7}" dt="2024-09-30T14:47:34.992" v="2052" actId="1076"/>
          <ac:spMkLst>
            <pc:docMk/>
            <pc:sldMk cId="2630021281" sldId="267"/>
            <ac:spMk id="5" creationId="{4E03C1CE-D302-82FA-6147-69A8A3B4B5EE}"/>
          </ac:spMkLst>
        </pc:spChg>
        <pc:graphicFrameChg chg="add mod modGraphic">
          <ac:chgData name="Finance Audencleanenergy.com" userId="5c9c278c-098b-4a8c-ac5d-7e83d7ca963d" providerId="ADAL" clId="{EA7E00D4-356D-4EAA-A46E-893FEC87A2B7}" dt="2024-09-30T15:28:29.945" v="2224" actId="20577"/>
          <ac:graphicFrameMkLst>
            <pc:docMk/>
            <pc:sldMk cId="2630021281" sldId="267"/>
            <ac:graphicFrameMk id="2" creationId="{96E5DCC4-6F4B-0760-F27C-01FC8458B3E6}"/>
          </ac:graphicFrameMkLst>
        </pc:graphicFrameChg>
        <pc:picChg chg="del">
          <ac:chgData name="Finance Audencleanenergy.com" userId="5c9c278c-098b-4a8c-ac5d-7e83d7ca963d" providerId="ADAL" clId="{EA7E00D4-356D-4EAA-A46E-893FEC87A2B7}" dt="2024-09-30T14:41:57.884" v="1644" actId="478"/>
          <ac:picMkLst>
            <pc:docMk/>
            <pc:sldMk cId="2630021281" sldId="267"/>
            <ac:picMk id="8" creationId="{F9322E43-4071-5765-A189-98EF2DA0060B}"/>
          </ac:picMkLst>
        </pc:picChg>
      </pc:sldChg>
      <pc:sldChg chg="addSp delSp modSp add mod ord modClrScheme delDesignElem chgLayout">
        <pc:chgData name="Finance Audencleanenergy.com" userId="5c9c278c-098b-4a8c-ac5d-7e83d7ca963d" providerId="ADAL" clId="{EA7E00D4-356D-4EAA-A46E-893FEC87A2B7}" dt="2024-10-01T17:45:22.172" v="3375" actId="20577"/>
        <pc:sldMkLst>
          <pc:docMk/>
          <pc:sldMk cId="1175062987" sldId="268"/>
        </pc:sldMkLst>
        <pc:spChg chg="mod ord">
          <ac:chgData name="Finance Audencleanenergy.com" userId="5c9c278c-098b-4a8c-ac5d-7e83d7ca963d" providerId="ADAL" clId="{EA7E00D4-356D-4EAA-A46E-893FEC87A2B7}" dt="2024-10-01T17:43:40.681" v="3306"/>
          <ac:spMkLst>
            <pc:docMk/>
            <pc:sldMk cId="1175062987" sldId="268"/>
            <ac:spMk id="4" creationId="{27981281-9E60-A94C-A1B1-B13D3729A65F}"/>
          </ac:spMkLst>
        </pc:spChg>
        <pc:spChg chg="del mod">
          <ac:chgData name="Finance Audencleanenergy.com" userId="5c9c278c-098b-4a8c-ac5d-7e83d7ca963d" providerId="ADAL" clId="{EA7E00D4-356D-4EAA-A46E-893FEC87A2B7}" dt="2024-10-01T17:43:42.427" v="3307" actId="478"/>
          <ac:spMkLst>
            <pc:docMk/>
            <pc:sldMk cId="1175062987" sldId="268"/>
            <ac:spMk id="5" creationId="{4E03C1CE-D302-82FA-6147-69A8A3B4B5EE}"/>
          </ac:spMkLst>
        </pc:spChg>
        <pc:spChg chg="add del">
          <ac:chgData name="Finance Audencleanenergy.com" userId="5c9c278c-098b-4a8c-ac5d-7e83d7ca963d" providerId="ADAL" clId="{EA7E00D4-356D-4EAA-A46E-893FEC87A2B7}" dt="2024-09-30T16:12:55.606" v="2275" actId="700"/>
          <ac:spMkLst>
            <pc:docMk/>
            <pc:sldMk cId="1175062987" sldId="268"/>
            <ac:spMk id="11" creationId="{DB691D59-8F51-4DD8-AD41-D568D29B08F8}"/>
          </ac:spMkLst>
        </pc:spChg>
        <pc:spChg chg="add del">
          <ac:chgData name="Finance Audencleanenergy.com" userId="5c9c278c-098b-4a8c-ac5d-7e83d7ca963d" providerId="ADAL" clId="{EA7E00D4-356D-4EAA-A46E-893FEC87A2B7}" dt="2024-09-30T16:12:55.606" v="2275" actId="700"/>
          <ac:spMkLst>
            <pc:docMk/>
            <pc:sldMk cId="1175062987" sldId="268"/>
            <ac:spMk id="13" creationId="{204AEF18-0627-48F3-9B3D-F7E8F050B1D4}"/>
          </ac:spMkLst>
        </pc:spChg>
        <pc:spChg chg="add del">
          <ac:chgData name="Finance Audencleanenergy.com" userId="5c9c278c-098b-4a8c-ac5d-7e83d7ca963d" providerId="ADAL" clId="{EA7E00D4-356D-4EAA-A46E-893FEC87A2B7}" dt="2024-09-30T16:12:55.606" v="2275" actId="700"/>
          <ac:spMkLst>
            <pc:docMk/>
            <pc:sldMk cId="1175062987" sldId="268"/>
            <ac:spMk id="15" creationId="{CEAEE08A-C572-438F-9753-B0D527A515A7}"/>
          </ac:spMkLst>
        </pc:spChg>
        <pc:spChg chg="add del">
          <ac:chgData name="Finance Audencleanenergy.com" userId="5c9c278c-098b-4a8c-ac5d-7e83d7ca963d" providerId="ADAL" clId="{EA7E00D4-356D-4EAA-A46E-893FEC87A2B7}" dt="2024-09-30T16:12:55.606" v="2275" actId="700"/>
          <ac:spMkLst>
            <pc:docMk/>
            <pc:sldMk cId="1175062987" sldId="268"/>
            <ac:spMk id="17" creationId="{993F09C6-4F57-4B05-9592-E253D8BC6286}"/>
          </ac:spMkLst>
        </pc:spChg>
        <pc:spChg chg="add del">
          <ac:chgData name="Finance Audencleanenergy.com" userId="5c9c278c-098b-4a8c-ac5d-7e83d7ca963d" providerId="ADAL" clId="{EA7E00D4-356D-4EAA-A46E-893FEC87A2B7}" dt="2024-09-30T16:12:55.606" v="2275" actId="700"/>
          <ac:spMkLst>
            <pc:docMk/>
            <pc:sldMk cId="1175062987" sldId="268"/>
            <ac:spMk id="19" creationId="{9ADDB9E1-AB12-462E-8E0D-83CA31C6EB7F}"/>
          </ac:spMkLst>
        </pc:spChg>
        <pc:spChg chg="add del">
          <ac:chgData name="Finance Audencleanenergy.com" userId="5c9c278c-098b-4a8c-ac5d-7e83d7ca963d" providerId="ADAL" clId="{EA7E00D4-356D-4EAA-A46E-893FEC87A2B7}" dt="2024-09-30T16:12:55.606" v="2275" actId="700"/>
          <ac:spMkLst>
            <pc:docMk/>
            <pc:sldMk cId="1175062987" sldId="268"/>
            <ac:spMk id="21" creationId="{214040EB-4842-44D5-9380-BDF41FB7BA8F}"/>
          </ac:spMkLst>
        </pc:spChg>
        <pc:spChg chg="add del">
          <ac:chgData name="Finance Audencleanenergy.com" userId="5c9c278c-098b-4a8c-ac5d-7e83d7ca963d" providerId="ADAL" clId="{EA7E00D4-356D-4EAA-A46E-893FEC87A2B7}" dt="2024-09-30T16:12:55.606" v="2275" actId="700"/>
          <ac:spMkLst>
            <pc:docMk/>
            <pc:sldMk cId="1175062987" sldId="268"/>
            <ac:spMk id="23" creationId="{0C076E08-C160-41E7-8D09-E2436B5917C9}"/>
          </ac:spMkLst>
        </pc:spChg>
        <pc:spChg chg="add del">
          <ac:chgData name="Finance Audencleanenergy.com" userId="5c9c278c-098b-4a8c-ac5d-7e83d7ca963d" providerId="ADAL" clId="{EA7E00D4-356D-4EAA-A46E-893FEC87A2B7}" dt="2024-09-30T16:12:55.606" v="2275" actId="700"/>
          <ac:spMkLst>
            <pc:docMk/>
            <pc:sldMk cId="1175062987" sldId="268"/>
            <ac:spMk id="25" creationId="{25A65B62-07C4-4876-A101-9C85F48A0257}"/>
          </ac:spMkLst>
        </pc:spChg>
        <pc:spChg chg="add del">
          <ac:chgData name="Finance Audencleanenergy.com" userId="5c9c278c-098b-4a8c-ac5d-7e83d7ca963d" providerId="ADAL" clId="{EA7E00D4-356D-4EAA-A46E-893FEC87A2B7}" dt="2024-09-30T16:12:55.606" v="2275" actId="700"/>
          <ac:spMkLst>
            <pc:docMk/>
            <pc:sldMk cId="1175062987" sldId="268"/>
            <ac:spMk id="27" creationId="{D02BCE7C-4E97-4627-9FD1-DD7B633E558D}"/>
          </ac:spMkLst>
        </pc:spChg>
        <pc:graphicFrameChg chg="mod modGraphic">
          <ac:chgData name="Finance Audencleanenergy.com" userId="5c9c278c-098b-4a8c-ac5d-7e83d7ca963d" providerId="ADAL" clId="{EA7E00D4-356D-4EAA-A46E-893FEC87A2B7}" dt="2024-10-01T17:45:22.172" v="3375" actId="20577"/>
          <ac:graphicFrameMkLst>
            <pc:docMk/>
            <pc:sldMk cId="1175062987" sldId="268"/>
            <ac:graphicFrameMk id="2" creationId="{96E5DCC4-6F4B-0760-F27C-01FC8458B3E6}"/>
          </ac:graphicFrameMkLst>
        </pc:graphicFrameChg>
        <pc:graphicFrameChg chg="add mod modGraphic">
          <ac:chgData name="Finance Audencleanenergy.com" userId="5c9c278c-098b-4a8c-ac5d-7e83d7ca963d" providerId="ADAL" clId="{EA7E00D4-356D-4EAA-A46E-893FEC87A2B7}" dt="2024-10-01T17:43:22.365" v="3303" actId="1038"/>
          <ac:graphicFrameMkLst>
            <pc:docMk/>
            <pc:sldMk cId="1175062987" sldId="268"/>
            <ac:graphicFrameMk id="3" creationId="{BE22E5CB-9E50-EBC0-F38E-7C36D3D04BCC}"/>
          </ac:graphicFrameMkLst>
        </pc:graphicFrameChg>
      </pc:sldChg>
      <pc:sldChg chg="addSp delSp modSp new mod">
        <pc:chgData name="Finance Audencleanenergy.com" userId="5c9c278c-098b-4a8c-ac5d-7e83d7ca963d" providerId="ADAL" clId="{EA7E00D4-356D-4EAA-A46E-893FEC87A2B7}" dt="2024-10-02T19:05:32.077" v="7537" actId="20577"/>
        <pc:sldMkLst>
          <pc:docMk/>
          <pc:sldMk cId="1477131047" sldId="269"/>
        </pc:sldMkLst>
        <pc:spChg chg="del mod">
          <ac:chgData name="Finance Audencleanenergy.com" userId="5c9c278c-098b-4a8c-ac5d-7e83d7ca963d" providerId="ADAL" clId="{EA7E00D4-356D-4EAA-A46E-893FEC87A2B7}" dt="2024-10-02T19:05:13.952" v="7521" actId="478"/>
          <ac:spMkLst>
            <pc:docMk/>
            <pc:sldMk cId="1477131047" sldId="269"/>
            <ac:spMk id="2" creationId="{F1CD4274-8700-A640-FB20-43A0F0021A12}"/>
          </ac:spMkLst>
        </pc:spChg>
        <pc:spChg chg="add del mod">
          <ac:chgData name="Finance Audencleanenergy.com" userId="5c9c278c-098b-4a8c-ac5d-7e83d7ca963d" providerId="ADAL" clId="{EA7E00D4-356D-4EAA-A46E-893FEC87A2B7}" dt="2024-10-02T19:05:16.804" v="7522" actId="478"/>
          <ac:spMkLst>
            <pc:docMk/>
            <pc:sldMk cId="1477131047" sldId="269"/>
            <ac:spMk id="6" creationId="{415A41AD-C774-DD2D-4F55-7E0D23EB885B}"/>
          </ac:spMkLst>
        </pc:spChg>
        <pc:spChg chg="add mod">
          <ac:chgData name="Finance Audencleanenergy.com" userId="5c9c278c-098b-4a8c-ac5d-7e83d7ca963d" providerId="ADAL" clId="{EA7E00D4-356D-4EAA-A46E-893FEC87A2B7}" dt="2024-10-02T19:05:32.077" v="7537" actId="20577"/>
          <ac:spMkLst>
            <pc:docMk/>
            <pc:sldMk cId="1477131047" sldId="269"/>
            <ac:spMk id="7" creationId="{0103CF6F-6E00-C84B-D307-9D6986CFAB90}"/>
          </ac:spMkLst>
        </pc:spChg>
        <pc:graphicFrameChg chg="add mod modGraphic">
          <ac:chgData name="Finance Audencleanenergy.com" userId="5c9c278c-098b-4a8c-ac5d-7e83d7ca963d" providerId="ADAL" clId="{EA7E00D4-356D-4EAA-A46E-893FEC87A2B7}" dt="2024-10-01T17:34:18.849" v="2557" actId="20577"/>
          <ac:graphicFrameMkLst>
            <pc:docMk/>
            <pc:sldMk cId="1477131047" sldId="269"/>
            <ac:graphicFrameMk id="3" creationId="{B35CDBD3-86D5-A18F-F8A2-B9B2ACF4C582}"/>
          </ac:graphicFrameMkLst>
        </pc:graphicFrameChg>
      </pc:sldChg>
      <pc:sldChg chg="addSp modSp add mod ord modClrScheme chgLayout">
        <pc:chgData name="Finance Audencleanenergy.com" userId="5c9c278c-098b-4a8c-ac5d-7e83d7ca963d" providerId="ADAL" clId="{EA7E00D4-356D-4EAA-A46E-893FEC87A2B7}" dt="2024-10-02T12:16:48.087" v="5424" actId="20577"/>
        <pc:sldMkLst>
          <pc:docMk/>
          <pc:sldMk cId="624587388" sldId="270"/>
        </pc:sldMkLst>
        <pc:spChg chg="mod ord">
          <ac:chgData name="Finance Audencleanenergy.com" userId="5c9c278c-098b-4a8c-ac5d-7e83d7ca963d" providerId="ADAL" clId="{EA7E00D4-356D-4EAA-A46E-893FEC87A2B7}" dt="2024-10-02T12:14:19.733" v="5169" actId="1038"/>
          <ac:spMkLst>
            <pc:docMk/>
            <pc:sldMk cId="624587388" sldId="270"/>
            <ac:spMk id="2" creationId="{F1CD4274-8700-A640-FB20-43A0F0021A12}"/>
          </ac:spMkLst>
        </pc:spChg>
        <pc:spChg chg="mod ord">
          <ac:chgData name="Finance Audencleanenergy.com" userId="5c9c278c-098b-4a8c-ac5d-7e83d7ca963d" providerId="ADAL" clId="{EA7E00D4-356D-4EAA-A46E-893FEC87A2B7}" dt="2024-10-02T12:14:06.017" v="5160" actId="700"/>
          <ac:spMkLst>
            <pc:docMk/>
            <pc:sldMk cId="624587388" sldId="270"/>
            <ac:spMk id="4" creationId="{EC0DC7E0-04A0-3760-8759-C137F59D5CA2}"/>
          </ac:spMkLst>
        </pc:spChg>
        <pc:spChg chg="add mod">
          <ac:chgData name="Finance Audencleanenergy.com" userId="5c9c278c-098b-4a8c-ac5d-7e83d7ca963d" providerId="ADAL" clId="{EA7E00D4-356D-4EAA-A46E-893FEC87A2B7}" dt="2024-10-02T12:16:48.087" v="5424" actId="20577"/>
          <ac:spMkLst>
            <pc:docMk/>
            <pc:sldMk cId="624587388" sldId="270"/>
            <ac:spMk id="6" creationId="{F30D0769-0242-B25C-1E4B-32925C73991D}"/>
          </ac:spMkLst>
        </pc:spChg>
        <pc:graphicFrameChg chg="mod">
          <ac:chgData name="Finance Audencleanenergy.com" userId="5c9c278c-098b-4a8c-ac5d-7e83d7ca963d" providerId="ADAL" clId="{EA7E00D4-356D-4EAA-A46E-893FEC87A2B7}" dt="2024-10-02T12:14:28.805" v="5214" actId="1035"/>
          <ac:graphicFrameMkLst>
            <pc:docMk/>
            <pc:sldMk cId="624587388" sldId="270"/>
            <ac:graphicFrameMk id="3" creationId="{B35CDBD3-86D5-A18F-F8A2-B9B2ACF4C582}"/>
          </ac:graphicFrameMkLst>
        </pc:graphicFrameChg>
      </pc:sldChg>
      <pc:sldChg chg="addSp delSp modSp add mod">
        <pc:chgData name="Finance Audencleanenergy.com" userId="5c9c278c-098b-4a8c-ac5d-7e83d7ca963d" providerId="ADAL" clId="{EA7E00D4-356D-4EAA-A46E-893FEC87A2B7}" dt="2024-10-02T11:15:55.247" v="5151" actId="1035"/>
        <pc:sldMkLst>
          <pc:docMk/>
          <pc:sldMk cId="3837987017" sldId="271"/>
        </pc:sldMkLst>
        <pc:spChg chg="mod">
          <ac:chgData name="Finance Audencleanenergy.com" userId="5c9c278c-098b-4a8c-ac5d-7e83d7ca963d" providerId="ADAL" clId="{EA7E00D4-356D-4EAA-A46E-893FEC87A2B7}" dt="2024-10-02T11:15:55.247" v="5151" actId="1035"/>
          <ac:spMkLst>
            <pc:docMk/>
            <pc:sldMk cId="3837987017" sldId="271"/>
            <ac:spMk id="2" creationId="{F1CD4274-8700-A640-FB20-43A0F0021A12}"/>
          </ac:spMkLst>
        </pc:spChg>
        <pc:spChg chg="add mod">
          <ac:chgData name="Finance Audencleanenergy.com" userId="5c9c278c-098b-4a8c-ac5d-7e83d7ca963d" providerId="ADAL" clId="{EA7E00D4-356D-4EAA-A46E-893FEC87A2B7}" dt="2024-10-02T11:09:15.014" v="5048" actId="1076"/>
          <ac:spMkLst>
            <pc:docMk/>
            <pc:sldMk cId="3837987017" sldId="271"/>
            <ac:spMk id="7" creationId="{74A0EA3E-8252-F8BA-0064-EE4B32539563}"/>
          </ac:spMkLst>
        </pc:spChg>
        <pc:spChg chg="add mod">
          <ac:chgData name="Finance Audencleanenergy.com" userId="5c9c278c-098b-4a8c-ac5d-7e83d7ca963d" providerId="ADAL" clId="{EA7E00D4-356D-4EAA-A46E-893FEC87A2B7}" dt="2024-10-02T11:06:58.613" v="4982" actId="404"/>
          <ac:spMkLst>
            <pc:docMk/>
            <pc:sldMk cId="3837987017" sldId="271"/>
            <ac:spMk id="8" creationId="{CA74122E-7356-9B45-68C4-1EF98C8BD769}"/>
          </ac:spMkLst>
        </pc:spChg>
        <pc:spChg chg="add del">
          <ac:chgData name="Finance Audencleanenergy.com" userId="5c9c278c-098b-4a8c-ac5d-7e83d7ca963d" providerId="ADAL" clId="{EA7E00D4-356D-4EAA-A46E-893FEC87A2B7}" dt="2024-10-02T11:10:55.841" v="5088" actId="478"/>
          <ac:spMkLst>
            <pc:docMk/>
            <pc:sldMk cId="3837987017" sldId="271"/>
            <ac:spMk id="9" creationId="{F60D6B7A-9CB5-6A8C-3684-1D27C853CFAF}"/>
          </ac:spMkLst>
        </pc:spChg>
        <pc:spChg chg="add mod">
          <ac:chgData name="Finance Audencleanenergy.com" userId="5c9c278c-098b-4a8c-ac5d-7e83d7ca963d" providerId="ADAL" clId="{EA7E00D4-356D-4EAA-A46E-893FEC87A2B7}" dt="2024-10-02T11:09:03.396" v="5047" actId="121"/>
          <ac:spMkLst>
            <pc:docMk/>
            <pc:sldMk cId="3837987017" sldId="271"/>
            <ac:spMk id="10" creationId="{3B3D598D-C7FA-CD12-1D42-3EA7BE5EAD4E}"/>
          </ac:spMkLst>
        </pc:spChg>
        <pc:graphicFrameChg chg="del">
          <ac:chgData name="Finance Audencleanenergy.com" userId="5c9c278c-098b-4a8c-ac5d-7e83d7ca963d" providerId="ADAL" clId="{EA7E00D4-356D-4EAA-A46E-893FEC87A2B7}" dt="2024-10-01T18:04:30.813" v="3677" actId="478"/>
          <ac:graphicFrameMkLst>
            <pc:docMk/>
            <pc:sldMk cId="3837987017" sldId="271"/>
            <ac:graphicFrameMk id="3" creationId="{B35CDBD3-86D5-A18F-F8A2-B9B2ACF4C582}"/>
          </ac:graphicFrameMkLst>
        </pc:graphicFrameChg>
        <pc:graphicFrameChg chg="add mod modGraphic">
          <ac:chgData name="Finance Audencleanenergy.com" userId="5c9c278c-098b-4a8c-ac5d-7e83d7ca963d" providerId="ADAL" clId="{EA7E00D4-356D-4EAA-A46E-893FEC87A2B7}" dt="2024-10-02T11:14:59.532" v="5138" actId="20577"/>
          <ac:graphicFrameMkLst>
            <pc:docMk/>
            <pc:sldMk cId="3837987017" sldId="271"/>
            <ac:graphicFrameMk id="5" creationId="{94D9458F-A4EE-524D-F216-4AD58B7FD6A8}"/>
          </ac:graphicFrameMkLst>
        </pc:graphicFrameChg>
      </pc:sldChg>
      <pc:sldChg chg="addSp delSp modSp add mod modClrScheme chgLayout">
        <pc:chgData name="Finance Audencleanenergy.com" userId="5c9c278c-098b-4a8c-ac5d-7e83d7ca963d" providerId="ADAL" clId="{EA7E00D4-356D-4EAA-A46E-893FEC87A2B7}" dt="2024-10-02T19:03:07.714" v="7413" actId="1035"/>
        <pc:sldMkLst>
          <pc:docMk/>
          <pc:sldMk cId="2663817548" sldId="272"/>
        </pc:sldMkLst>
        <pc:spChg chg="mod ord">
          <ac:chgData name="Finance Audencleanenergy.com" userId="5c9c278c-098b-4a8c-ac5d-7e83d7ca963d" providerId="ADAL" clId="{EA7E00D4-356D-4EAA-A46E-893FEC87A2B7}" dt="2024-10-02T11:50:27.135" v="5153" actId="700"/>
          <ac:spMkLst>
            <pc:docMk/>
            <pc:sldMk cId="2663817548" sldId="272"/>
            <ac:spMk id="2" creationId="{F1CD4274-8700-A640-FB20-43A0F0021A12}"/>
          </ac:spMkLst>
        </pc:spChg>
        <pc:spChg chg="mod ord">
          <ac:chgData name="Finance Audencleanenergy.com" userId="5c9c278c-098b-4a8c-ac5d-7e83d7ca963d" providerId="ADAL" clId="{EA7E00D4-356D-4EAA-A46E-893FEC87A2B7}" dt="2024-10-02T11:50:27.135" v="5153" actId="700"/>
          <ac:spMkLst>
            <pc:docMk/>
            <pc:sldMk cId="2663817548" sldId="272"/>
            <ac:spMk id="4" creationId="{2EB94F31-7C82-730F-65A8-D4C72F7F4753}"/>
          </ac:spMkLst>
        </pc:spChg>
        <pc:spChg chg="add mod">
          <ac:chgData name="Finance Audencleanenergy.com" userId="5c9c278c-098b-4a8c-ac5d-7e83d7ca963d" providerId="ADAL" clId="{EA7E00D4-356D-4EAA-A46E-893FEC87A2B7}" dt="2024-10-02T19:03:07.714" v="7413" actId="1035"/>
          <ac:spMkLst>
            <pc:docMk/>
            <pc:sldMk cId="2663817548" sldId="272"/>
            <ac:spMk id="6" creationId="{5E817D1A-A19A-C1F3-54DF-5F0C193B79F7}"/>
          </ac:spMkLst>
        </pc:spChg>
        <pc:spChg chg="del">
          <ac:chgData name="Finance Audencleanenergy.com" userId="5c9c278c-098b-4a8c-ac5d-7e83d7ca963d" providerId="ADAL" clId="{EA7E00D4-356D-4EAA-A46E-893FEC87A2B7}" dt="2024-10-02T11:50:41.963" v="5155" actId="478"/>
          <ac:spMkLst>
            <pc:docMk/>
            <pc:sldMk cId="2663817548" sldId="272"/>
            <ac:spMk id="7" creationId="{74A0EA3E-8252-F8BA-0064-EE4B32539563}"/>
          </ac:spMkLst>
        </pc:spChg>
        <pc:spChg chg="del">
          <ac:chgData name="Finance Audencleanenergy.com" userId="5c9c278c-098b-4a8c-ac5d-7e83d7ca963d" providerId="ADAL" clId="{EA7E00D4-356D-4EAA-A46E-893FEC87A2B7}" dt="2024-10-02T11:50:39.728" v="5154" actId="478"/>
          <ac:spMkLst>
            <pc:docMk/>
            <pc:sldMk cId="2663817548" sldId="272"/>
            <ac:spMk id="8" creationId="{CA74122E-7356-9B45-68C4-1EF98C8BD769}"/>
          </ac:spMkLst>
        </pc:spChg>
        <pc:spChg chg="add mod">
          <ac:chgData name="Finance Audencleanenergy.com" userId="5c9c278c-098b-4a8c-ac5d-7e83d7ca963d" providerId="ADAL" clId="{EA7E00D4-356D-4EAA-A46E-893FEC87A2B7}" dt="2024-10-02T13:46:48.358" v="5857" actId="14100"/>
          <ac:spMkLst>
            <pc:docMk/>
            <pc:sldMk cId="2663817548" sldId="272"/>
            <ac:spMk id="11" creationId="{47098087-1D45-2860-4B58-A0EA828594D2}"/>
          </ac:spMkLst>
        </pc:spChg>
        <pc:graphicFrameChg chg="add del mod modGraphic">
          <ac:chgData name="Finance Audencleanenergy.com" userId="5c9c278c-098b-4a8c-ac5d-7e83d7ca963d" providerId="ADAL" clId="{EA7E00D4-356D-4EAA-A46E-893FEC87A2B7}" dt="2024-10-02T12:27:59.752" v="5425" actId="478"/>
          <ac:graphicFrameMkLst>
            <pc:docMk/>
            <pc:sldMk cId="2663817548" sldId="272"/>
            <ac:graphicFrameMk id="3" creationId="{A68F610E-760F-3796-D19D-5BF15C49BD42}"/>
          </ac:graphicFrameMkLst>
        </pc:graphicFrameChg>
        <pc:graphicFrameChg chg="del">
          <ac:chgData name="Finance Audencleanenergy.com" userId="5c9c278c-098b-4a8c-ac5d-7e83d7ca963d" providerId="ADAL" clId="{EA7E00D4-356D-4EAA-A46E-893FEC87A2B7}" dt="2024-10-02T11:50:39.728" v="5154" actId="478"/>
          <ac:graphicFrameMkLst>
            <pc:docMk/>
            <pc:sldMk cId="2663817548" sldId="272"/>
            <ac:graphicFrameMk id="5" creationId="{94D9458F-A4EE-524D-F216-4AD58B7FD6A8}"/>
          </ac:graphicFrameMkLst>
        </pc:graphicFrameChg>
        <pc:graphicFrameChg chg="add mod modGraphic">
          <ac:chgData name="Finance Audencleanenergy.com" userId="5c9c278c-098b-4a8c-ac5d-7e83d7ca963d" providerId="ADAL" clId="{EA7E00D4-356D-4EAA-A46E-893FEC87A2B7}" dt="2024-10-02T13:51:01.020" v="5860" actId="14100"/>
          <ac:graphicFrameMkLst>
            <pc:docMk/>
            <pc:sldMk cId="2663817548" sldId="272"/>
            <ac:graphicFrameMk id="9" creationId="{6DB951FF-D866-F874-2A8D-7C0FA48D22C6}"/>
          </ac:graphicFrameMkLst>
        </pc:graphicFrameChg>
      </pc:sldChg>
      <pc:sldChg chg="addSp delSp modSp add mod">
        <pc:chgData name="Finance Audencleanenergy.com" userId="5c9c278c-098b-4a8c-ac5d-7e83d7ca963d" providerId="ADAL" clId="{EA7E00D4-356D-4EAA-A46E-893FEC87A2B7}" dt="2024-10-05T01:34:47.958" v="8944" actId="20577"/>
        <pc:sldMkLst>
          <pc:docMk/>
          <pc:sldMk cId="3881231949" sldId="273"/>
        </pc:sldMkLst>
        <pc:spChg chg="del">
          <ac:chgData name="Finance Audencleanenergy.com" userId="5c9c278c-098b-4a8c-ac5d-7e83d7ca963d" providerId="ADAL" clId="{EA7E00D4-356D-4EAA-A46E-893FEC87A2B7}" dt="2024-10-02T14:51:42.487" v="5863" actId="478"/>
          <ac:spMkLst>
            <pc:docMk/>
            <pc:sldMk cId="3881231949" sldId="273"/>
            <ac:spMk id="2" creationId="{F1CD4274-8700-A640-FB20-43A0F0021A12}"/>
          </ac:spMkLst>
        </pc:spChg>
        <pc:spChg chg="add del mod">
          <ac:chgData name="Finance Audencleanenergy.com" userId="5c9c278c-098b-4a8c-ac5d-7e83d7ca963d" providerId="ADAL" clId="{EA7E00D4-356D-4EAA-A46E-893FEC87A2B7}" dt="2024-10-02T19:03:20.066" v="7414" actId="478"/>
          <ac:spMkLst>
            <pc:docMk/>
            <pc:sldMk cId="3881231949" sldId="273"/>
            <ac:spMk id="5" creationId="{6FF39B90-458B-34E5-D327-A7161028B96F}"/>
          </ac:spMkLst>
        </pc:spChg>
        <pc:spChg chg="del">
          <ac:chgData name="Finance Audencleanenergy.com" userId="5c9c278c-098b-4a8c-ac5d-7e83d7ca963d" providerId="ADAL" clId="{EA7E00D4-356D-4EAA-A46E-893FEC87A2B7}" dt="2024-10-02T14:51:50.327" v="5865" actId="478"/>
          <ac:spMkLst>
            <pc:docMk/>
            <pc:sldMk cId="3881231949" sldId="273"/>
            <ac:spMk id="6" creationId="{5E817D1A-A19A-C1F3-54DF-5F0C193B79F7}"/>
          </ac:spMkLst>
        </pc:spChg>
        <pc:spChg chg="add mod">
          <ac:chgData name="Finance Audencleanenergy.com" userId="5c9c278c-098b-4a8c-ac5d-7e83d7ca963d" providerId="ADAL" clId="{EA7E00D4-356D-4EAA-A46E-893FEC87A2B7}" dt="2024-10-02T19:03:33.700" v="7449" actId="20577"/>
          <ac:spMkLst>
            <pc:docMk/>
            <pc:sldMk cId="3881231949" sldId="273"/>
            <ac:spMk id="7" creationId="{C5316285-BE85-3B85-2ABF-15E25B307892}"/>
          </ac:spMkLst>
        </pc:spChg>
        <pc:spChg chg="del">
          <ac:chgData name="Finance Audencleanenergy.com" userId="5c9c278c-098b-4a8c-ac5d-7e83d7ca963d" providerId="ADAL" clId="{EA7E00D4-356D-4EAA-A46E-893FEC87A2B7}" dt="2024-10-02T14:51:53.903" v="5866" actId="478"/>
          <ac:spMkLst>
            <pc:docMk/>
            <pc:sldMk cId="3881231949" sldId="273"/>
            <ac:spMk id="11" creationId="{47098087-1D45-2860-4B58-A0EA828594D2}"/>
          </ac:spMkLst>
        </pc:spChg>
        <pc:graphicFrameChg chg="add mod modGraphic">
          <ac:chgData name="Finance Audencleanenergy.com" userId="5c9c278c-098b-4a8c-ac5d-7e83d7ca963d" providerId="ADAL" clId="{EA7E00D4-356D-4EAA-A46E-893FEC87A2B7}" dt="2024-10-05T01:34:47.958" v="8944" actId="20577"/>
          <ac:graphicFrameMkLst>
            <pc:docMk/>
            <pc:sldMk cId="3881231949" sldId="273"/>
            <ac:graphicFrameMk id="3" creationId="{A6BE1F17-7052-5897-CA46-160FF2A62317}"/>
          </ac:graphicFrameMkLst>
        </pc:graphicFrameChg>
        <pc:graphicFrameChg chg="del">
          <ac:chgData name="Finance Audencleanenergy.com" userId="5c9c278c-098b-4a8c-ac5d-7e83d7ca963d" providerId="ADAL" clId="{EA7E00D4-356D-4EAA-A46E-893FEC87A2B7}" dt="2024-10-02T14:51:46.259" v="5864" actId="478"/>
          <ac:graphicFrameMkLst>
            <pc:docMk/>
            <pc:sldMk cId="3881231949" sldId="273"/>
            <ac:graphicFrameMk id="9" creationId="{6DB951FF-D866-F874-2A8D-7C0FA48D22C6}"/>
          </ac:graphicFrameMkLst>
        </pc:graphicFrameChg>
      </pc:sldChg>
      <pc:sldChg chg="addSp delSp modSp add mod">
        <pc:chgData name="Finance Audencleanenergy.com" userId="5c9c278c-098b-4a8c-ac5d-7e83d7ca963d" providerId="ADAL" clId="{EA7E00D4-356D-4EAA-A46E-893FEC87A2B7}" dt="2024-10-03T03:49:49.626" v="7551" actId="27636"/>
        <pc:sldMkLst>
          <pc:docMk/>
          <pc:sldMk cId="2492933368" sldId="274"/>
        </pc:sldMkLst>
        <pc:spChg chg="add del mod">
          <ac:chgData name="Finance Audencleanenergy.com" userId="5c9c278c-098b-4a8c-ac5d-7e83d7ca963d" providerId="ADAL" clId="{EA7E00D4-356D-4EAA-A46E-893FEC87A2B7}" dt="2024-10-02T19:03:44.458" v="7450" actId="478"/>
          <ac:spMkLst>
            <pc:docMk/>
            <pc:sldMk cId="2492933368" sldId="274"/>
            <ac:spMk id="2" creationId="{72125B82-035C-C09C-870D-DB56DCD27730}"/>
          </ac:spMkLst>
        </pc:spChg>
        <pc:spChg chg="add mod">
          <ac:chgData name="Finance Audencleanenergy.com" userId="5c9c278c-098b-4a8c-ac5d-7e83d7ca963d" providerId="ADAL" clId="{EA7E00D4-356D-4EAA-A46E-893FEC87A2B7}" dt="2024-10-02T17:08:34.526" v="7407" actId="20577"/>
          <ac:spMkLst>
            <pc:docMk/>
            <pc:sldMk cId="2492933368" sldId="274"/>
            <ac:spMk id="6" creationId="{77581000-EE8F-3759-433E-A7F92426AD6F}"/>
          </ac:spMkLst>
        </pc:spChg>
        <pc:spChg chg="add mod">
          <ac:chgData name="Finance Audencleanenergy.com" userId="5c9c278c-098b-4a8c-ac5d-7e83d7ca963d" providerId="ADAL" clId="{EA7E00D4-356D-4EAA-A46E-893FEC87A2B7}" dt="2024-10-03T03:49:49.626" v="7551" actId="27636"/>
          <ac:spMkLst>
            <pc:docMk/>
            <pc:sldMk cId="2492933368" sldId="274"/>
            <ac:spMk id="7" creationId="{64866B03-F226-4F8D-BF1F-B81657DBCACA}"/>
          </ac:spMkLst>
        </pc:spChg>
        <pc:graphicFrameChg chg="del">
          <ac:chgData name="Finance Audencleanenergy.com" userId="5c9c278c-098b-4a8c-ac5d-7e83d7ca963d" providerId="ADAL" clId="{EA7E00D4-356D-4EAA-A46E-893FEC87A2B7}" dt="2024-10-02T16:55:33.854" v="6840" actId="478"/>
          <ac:graphicFrameMkLst>
            <pc:docMk/>
            <pc:sldMk cId="2492933368" sldId="274"/>
            <ac:graphicFrameMk id="3" creationId="{A6BE1F17-7052-5897-CA46-160FF2A62317}"/>
          </ac:graphicFrameMkLst>
        </pc:graphicFrameChg>
        <pc:graphicFrameChg chg="add mod modGraphic">
          <ac:chgData name="Finance Audencleanenergy.com" userId="5c9c278c-098b-4a8c-ac5d-7e83d7ca963d" providerId="ADAL" clId="{EA7E00D4-356D-4EAA-A46E-893FEC87A2B7}" dt="2024-10-02T19:10:52.114" v="7547" actId="12100"/>
          <ac:graphicFrameMkLst>
            <pc:docMk/>
            <pc:sldMk cId="2492933368" sldId="274"/>
            <ac:graphicFrameMk id="5" creationId="{1AFDC4CA-5207-0F9E-3800-F6CBF8BA2B95}"/>
          </ac:graphicFrameMkLst>
        </pc:graphicFrameChg>
      </pc:sldChg>
      <pc:sldChg chg="modSp mod">
        <pc:chgData name="Finance Audencleanenergy.com" userId="5c9c278c-098b-4a8c-ac5d-7e83d7ca963d" providerId="ADAL" clId="{EA7E00D4-356D-4EAA-A46E-893FEC87A2B7}" dt="2024-10-05T03:21:20.745" v="8972" actId="20577"/>
        <pc:sldMkLst>
          <pc:docMk/>
          <pc:sldMk cId="1286502627" sldId="277"/>
        </pc:sldMkLst>
        <pc:spChg chg="mod">
          <ac:chgData name="Finance Audencleanenergy.com" userId="5c9c278c-098b-4a8c-ac5d-7e83d7ca963d" providerId="ADAL" clId="{EA7E00D4-356D-4EAA-A46E-893FEC87A2B7}" dt="2024-10-05T03:21:20.745" v="8972" actId="20577"/>
          <ac:spMkLst>
            <pc:docMk/>
            <pc:sldMk cId="1286502627" sldId="277"/>
            <ac:spMk id="38" creationId="{4B47663C-CA66-374C-879E-E34176AA88EC}"/>
          </ac:spMkLst>
        </pc:spChg>
      </pc:sldChg>
      <pc:sldChg chg="modSp">
        <pc:chgData name="Finance Audencleanenergy.com" userId="5c9c278c-098b-4a8c-ac5d-7e83d7ca963d" providerId="ADAL" clId="{EA7E00D4-356D-4EAA-A46E-893FEC87A2B7}" dt="2024-10-05T03:29:05.782" v="9075" actId="20577"/>
        <pc:sldMkLst>
          <pc:docMk/>
          <pc:sldMk cId="295025014" sldId="278"/>
        </pc:sldMkLst>
        <pc:graphicFrameChg chg="mod">
          <ac:chgData name="Finance Audencleanenergy.com" userId="5c9c278c-098b-4a8c-ac5d-7e83d7ca963d" providerId="ADAL" clId="{EA7E00D4-356D-4EAA-A46E-893FEC87A2B7}" dt="2024-10-05T03:29:05.782" v="9075" actId="20577"/>
          <ac:graphicFrameMkLst>
            <pc:docMk/>
            <pc:sldMk cId="295025014" sldId="278"/>
            <ac:graphicFrameMk id="2" creationId="{7681DAF4-24CB-13A2-A9D1-991AF76A0D94}"/>
          </ac:graphicFrameMkLst>
        </pc:graphicFrameChg>
      </pc:sldChg>
      <pc:sldChg chg="modSp">
        <pc:chgData name="Finance Audencleanenergy.com" userId="5c9c278c-098b-4a8c-ac5d-7e83d7ca963d" providerId="ADAL" clId="{EA7E00D4-356D-4EAA-A46E-893FEC87A2B7}" dt="2024-10-05T03:29:51.553" v="9089" actId="20577"/>
        <pc:sldMkLst>
          <pc:docMk/>
          <pc:sldMk cId="3296465718" sldId="282"/>
        </pc:sldMkLst>
        <pc:graphicFrameChg chg="mod">
          <ac:chgData name="Finance Audencleanenergy.com" userId="5c9c278c-098b-4a8c-ac5d-7e83d7ca963d" providerId="ADAL" clId="{EA7E00D4-356D-4EAA-A46E-893FEC87A2B7}" dt="2024-10-05T03:29:51.553" v="9089" actId="20577"/>
          <ac:graphicFrameMkLst>
            <pc:docMk/>
            <pc:sldMk cId="3296465718" sldId="282"/>
            <ac:graphicFrameMk id="3" creationId="{18204A6C-783C-3607-2D2D-3E82A5924937}"/>
          </ac:graphicFrameMkLst>
        </pc:graphicFrameChg>
      </pc:sldChg>
      <pc:sldChg chg="modSp mod">
        <pc:chgData name="Finance Audencleanenergy.com" userId="5c9c278c-098b-4a8c-ac5d-7e83d7ca963d" providerId="ADAL" clId="{EA7E00D4-356D-4EAA-A46E-893FEC87A2B7}" dt="2024-10-05T00:40:45.464" v="7804" actId="20577"/>
        <pc:sldMkLst>
          <pc:docMk/>
          <pc:sldMk cId="2589173047" sldId="285"/>
        </pc:sldMkLst>
        <pc:spChg chg="mod">
          <ac:chgData name="Finance Audencleanenergy.com" userId="5c9c278c-098b-4a8c-ac5d-7e83d7ca963d" providerId="ADAL" clId="{EA7E00D4-356D-4EAA-A46E-893FEC87A2B7}" dt="2024-10-05T00:40:45.464" v="7804" actId="20577"/>
          <ac:spMkLst>
            <pc:docMk/>
            <pc:sldMk cId="2589173047" sldId="285"/>
            <ac:spMk id="9" creationId="{83B3914C-89B9-4FC3-228E-D70EA474E224}"/>
          </ac:spMkLst>
        </pc:spChg>
      </pc:sldChg>
      <pc:sldChg chg="addSp delSp modSp add mod ord">
        <pc:chgData name="Finance Audencleanenergy.com" userId="5c9c278c-098b-4a8c-ac5d-7e83d7ca963d" providerId="ADAL" clId="{EA7E00D4-356D-4EAA-A46E-893FEC87A2B7}" dt="2024-10-05T01:33:03.812" v="8904" actId="20577"/>
        <pc:sldMkLst>
          <pc:docMk/>
          <pc:sldMk cId="1826395604" sldId="286"/>
        </pc:sldMkLst>
        <pc:spChg chg="add del mod">
          <ac:chgData name="Finance Audencleanenergy.com" userId="5c9c278c-098b-4a8c-ac5d-7e83d7ca963d" providerId="ADAL" clId="{EA7E00D4-356D-4EAA-A46E-893FEC87A2B7}" dt="2024-10-05T01:10:52.146" v="8212" actId="478"/>
          <ac:spMkLst>
            <pc:docMk/>
            <pc:sldMk cId="1826395604" sldId="286"/>
            <ac:spMk id="3" creationId="{BEF09CF2-DACC-CD7F-4E5C-465381A710ED}"/>
          </ac:spMkLst>
        </pc:spChg>
        <pc:spChg chg="del">
          <ac:chgData name="Finance Audencleanenergy.com" userId="5c9c278c-098b-4a8c-ac5d-7e83d7ca963d" providerId="ADAL" clId="{EA7E00D4-356D-4EAA-A46E-893FEC87A2B7}" dt="2024-10-05T01:04:52.737" v="7896" actId="478"/>
          <ac:spMkLst>
            <pc:docMk/>
            <pc:sldMk cId="1826395604" sldId="286"/>
            <ac:spMk id="5" creationId="{82BF3B6E-2E3E-D723-0EDD-13AAF9CD98EC}"/>
          </ac:spMkLst>
        </pc:spChg>
        <pc:spChg chg="mod">
          <ac:chgData name="Finance Audencleanenergy.com" userId="5c9c278c-098b-4a8c-ac5d-7e83d7ca963d" providerId="ADAL" clId="{EA7E00D4-356D-4EAA-A46E-893FEC87A2B7}" dt="2024-10-05T01:04:49.750" v="7895" actId="20577"/>
          <ac:spMkLst>
            <pc:docMk/>
            <pc:sldMk cId="1826395604" sldId="286"/>
            <ac:spMk id="7" creationId="{C5316285-BE85-3B85-2ABF-15E25B307892}"/>
          </ac:spMkLst>
        </pc:spChg>
        <pc:spChg chg="del">
          <ac:chgData name="Finance Audencleanenergy.com" userId="5c9c278c-098b-4a8c-ac5d-7e83d7ca963d" providerId="ADAL" clId="{EA7E00D4-356D-4EAA-A46E-893FEC87A2B7}" dt="2024-10-05T01:04:18.440" v="7845" actId="478"/>
          <ac:spMkLst>
            <pc:docMk/>
            <pc:sldMk cId="1826395604" sldId="286"/>
            <ac:spMk id="9" creationId="{83B3914C-89B9-4FC3-228E-D70EA474E224}"/>
          </ac:spMkLst>
        </pc:spChg>
        <pc:graphicFrameChg chg="add mod">
          <ac:chgData name="Finance Audencleanenergy.com" userId="5c9c278c-098b-4a8c-ac5d-7e83d7ca963d" providerId="ADAL" clId="{EA7E00D4-356D-4EAA-A46E-893FEC87A2B7}" dt="2024-10-05T01:33:03.812" v="8904" actId="20577"/>
          <ac:graphicFrameMkLst>
            <pc:docMk/>
            <pc:sldMk cId="1826395604" sldId="286"/>
            <ac:graphicFrameMk id="2" creationId="{6EC1FC37-D957-B162-7505-282A7F585D81}"/>
          </ac:graphicFrameMkLst>
        </pc:graphicFrameChg>
        <pc:graphicFrameChg chg="del">
          <ac:chgData name="Finance Audencleanenergy.com" userId="5c9c278c-098b-4a8c-ac5d-7e83d7ca963d" providerId="ADAL" clId="{EA7E00D4-356D-4EAA-A46E-893FEC87A2B7}" dt="2024-10-05T01:04:24.933" v="7846" actId="478"/>
          <ac:graphicFrameMkLst>
            <pc:docMk/>
            <pc:sldMk cId="1826395604" sldId="286"/>
            <ac:graphicFrameMk id="8" creationId="{0252B20C-3D87-C88D-112E-BB86B32700F5}"/>
          </ac:graphicFrameMkLst>
        </pc:graphicFrameChg>
      </pc:sldChg>
      <pc:sldMasterChg chg="modSp mod">
        <pc:chgData name="Finance Audencleanenergy.com" userId="5c9c278c-098b-4a8c-ac5d-7e83d7ca963d" providerId="ADAL" clId="{EA7E00D4-356D-4EAA-A46E-893FEC87A2B7}" dt="2024-10-01T17:46:49.097" v="3409" actId="1076"/>
        <pc:sldMasterMkLst>
          <pc:docMk/>
          <pc:sldMasterMk cId="0" sldId="2147483648"/>
        </pc:sldMasterMkLst>
        <pc:spChg chg="mod">
          <ac:chgData name="Finance Audencleanenergy.com" userId="5c9c278c-098b-4a8c-ac5d-7e83d7ca963d" providerId="ADAL" clId="{EA7E00D4-356D-4EAA-A46E-893FEC87A2B7}" dt="2024-10-01T17:46:49.097" v="3409" actId="1076"/>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5CC4FD-D61A-4D6B-AB7B-F3BB753BE059}"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E77FE5F6-EBC1-46D8-A60B-6AA2E35B02AD}">
      <dgm:prSet/>
      <dgm:spPr/>
      <dgm:t>
        <a:bodyPr/>
        <a:lstStyle/>
        <a:p>
          <a:pPr algn="just"/>
          <a:r>
            <a:rPr lang="en-US" sz="2100"/>
            <a:t>“Deposit” includes any receipt of money by way of deposit or loan or in any other form, by a company, but does not include </a:t>
          </a:r>
          <a:endParaRPr lang="en-US" sz="2100" dirty="0"/>
        </a:p>
      </dgm:t>
    </dgm:pt>
    <dgm:pt modelId="{CA16BD02-9788-4564-B4C8-FB839E72CDEB}" type="parTrans" cxnId="{78C1EAC5-2F32-44C2-8F54-B275C93C6C99}">
      <dgm:prSet/>
      <dgm:spPr/>
      <dgm:t>
        <a:bodyPr/>
        <a:lstStyle/>
        <a:p>
          <a:endParaRPr lang="en-US"/>
        </a:p>
      </dgm:t>
    </dgm:pt>
    <dgm:pt modelId="{9E759399-2502-49C9-B62B-95E53C28EA1F}" type="sibTrans" cxnId="{78C1EAC5-2F32-44C2-8F54-B275C93C6C99}">
      <dgm:prSet/>
      <dgm:spPr/>
      <dgm:t>
        <a:bodyPr/>
        <a:lstStyle/>
        <a:p>
          <a:endParaRPr lang="en-US"/>
        </a:p>
      </dgm:t>
    </dgm:pt>
    <dgm:pt modelId="{FA668BFB-319D-48C1-9DEE-66AC55AC7E28}">
      <dgm:prSet custT="1"/>
      <dgm:spPr/>
      <dgm:t>
        <a:bodyPr/>
        <a:lstStyle/>
        <a:p>
          <a:pPr algn="just"/>
          <a:r>
            <a:rPr lang="en-US" sz="2000" dirty="0"/>
            <a:t>Any amount received from Govt., or any amount received from other source repayment is guaranteed by the Govt., </a:t>
          </a:r>
        </a:p>
      </dgm:t>
    </dgm:pt>
    <dgm:pt modelId="{42D9EBF4-349C-47D7-ACE6-29B85CB75B04}" type="parTrans" cxnId="{0599EC90-B612-40CE-B357-902E2E3098CD}">
      <dgm:prSet/>
      <dgm:spPr/>
      <dgm:t>
        <a:bodyPr/>
        <a:lstStyle/>
        <a:p>
          <a:endParaRPr lang="en-US"/>
        </a:p>
      </dgm:t>
    </dgm:pt>
    <dgm:pt modelId="{358E9138-1EEC-4F39-BA8C-0894FE12AAEE}" type="sibTrans" cxnId="{0599EC90-B612-40CE-B357-902E2E3098CD}">
      <dgm:prSet/>
      <dgm:spPr/>
      <dgm:t>
        <a:bodyPr/>
        <a:lstStyle/>
        <a:p>
          <a:endParaRPr lang="en-US"/>
        </a:p>
      </dgm:t>
    </dgm:pt>
    <dgm:pt modelId="{41AD03EC-7E4E-4B74-859C-4D55F98272D9}">
      <dgm:prSet custT="1"/>
      <dgm:spPr/>
      <dgm:t>
        <a:bodyPr/>
        <a:lstStyle/>
        <a:p>
          <a:pPr algn="just"/>
          <a:r>
            <a:rPr lang="en-US" sz="2000"/>
            <a:t>Any amount received from foreign Govt., foreign/international banks, multilateral financial institutions, foreign govt., owned development financial institution, foreign export credit agencies, foreign collaborators, foreign bodies corporate and foreign citizens, foreign authorities or persons resident outside India subject to the provisions of FEMA</a:t>
          </a:r>
          <a:endParaRPr lang="en-US" sz="2000" dirty="0"/>
        </a:p>
      </dgm:t>
    </dgm:pt>
    <dgm:pt modelId="{F55D6E9C-F556-4A6A-B4D7-74DEA7196D84}" type="parTrans" cxnId="{375FF56A-F882-4DAE-A8AF-B558EC41DBAA}">
      <dgm:prSet/>
      <dgm:spPr/>
      <dgm:t>
        <a:bodyPr/>
        <a:lstStyle/>
        <a:p>
          <a:endParaRPr lang="en-US"/>
        </a:p>
      </dgm:t>
    </dgm:pt>
    <dgm:pt modelId="{5D20BCEA-B6E5-4D08-B133-36FCC07D51F2}" type="sibTrans" cxnId="{375FF56A-F882-4DAE-A8AF-B558EC41DBAA}">
      <dgm:prSet/>
      <dgm:spPr/>
      <dgm:t>
        <a:bodyPr/>
        <a:lstStyle/>
        <a:p>
          <a:endParaRPr lang="en-US"/>
        </a:p>
      </dgm:t>
    </dgm:pt>
    <dgm:pt modelId="{6823BE78-8810-4A8A-9799-A6819F8AAB10}">
      <dgm:prSet custT="1"/>
      <dgm:spPr/>
      <dgm:t>
        <a:bodyPr/>
        <a:lstStyle/>
        <a:p>
          <a:pPr algn="just"/>
          <a:r>
            <a:rPr lang="en-US" sz="2000"/>
            <a:t>Any amount received as a loan or facility</a:t>
          </a:r>
          <a:r>
            <a:rPr lang="en-US" sz="2000" i="1"/>
            <a:t> </a:t>
          </a:r>
          <a:r>
            <a:rPr lang="en-US" sz="2000"/>
            <a:t>from</a:t>
          </a:r>
          <a:r>
            <a:rPr lang="en-US" sz="2000" i="1"/>
            <a:t> </a:t>
          </a:r>
          <a:r>
            <a:rPr lang="en-IN" sz="2000"/>
            <a:t>any banking company or a co-operative bank</a:t>
          </a:r>
          <a:endParaRPr lang="en-US" sz="2000" dirty="0"/>
        </a:p>
      </dgm:t>
    </dgm:pt>
    <dgm:pt modelId="{0C0C6172-2C96-439A-993F-F85547D27141}" type="parTrans" cxnId="{12531FDE-37E8-4D9E-A237-56706F586404}">
      <dgm:prSet/>
      <dgm:spPr/>
      <dgm:t>
        <a:bodyPr/>
        <a:lstStyle/>
        <a:p>
          <a:endParaRPr lang="en-US"/>
        </a:p>
      </dgm:t>
    </dgm:pt>
    <dgm:pt modelId="{9DC0AC93-C3B4-4A01-9224-9C685ABD11EC}" type="sibTrans" cxnId="{12531FDE-37E8-4D9E-A237-56706F586404}">
      <dgm:prSet/>
      <dgm:spPr/>
      <dgm:t>
        <a:bodyPr/>
        <a:lstStyle/>
        <a:p>
          <a:endParaRPr lang="en-US"/>
        </a:p>
      </dgm:t>
    </dgm:pt>
    <dgm:pt modelId="{D1F760C1-B5B9-4187-BD40-6B20F0E0F06A}">
      <dgm:prSet custT="1"/>
      <dgm:spPr/>
      <dgm:t>
        <a:bodyPr/>
        <a:lstStyle/>
        <a:p>
          <a:pPr algn="just"/>
          <a:r>
            <a:rPr lang="en-US" sz="2000" dirty="0"/>
            <a:t>Any amount received against issue of commercial paper or any other instrument issued in accordance with the guidelines or notification issued by the Reserve Bank of </a:t>
          </a:r>
          <a:r>
            <a:rPr lang="en-IN" sz="2000" dirty="0"/>
            <a:t>India;</a:t>
          </a:r>
          <a:endParaRPr lang="en-US" sz="2000" dirty="0"/>
        </a:p>
      </dgm:t>
    </dgm:pt>
    <dgm:pt modelId="{F018EDFF-9D59-4404-808E-B8D3722F3D85}" type="parTrans" cxnId="{4240D5B5-E2BD-4EA7-8E73-BA33AC76AAFD}">
      <dgm:prSet/>
      <dgm:spPr/>
      <dgm:t>
        <a:bodyPr/>
        <a:lstStyle/>
        <a:p>
          <a:endParaRPr lang="en-IN"/>
        </a:p>
      </dgm:t>
    </dgm:pt>
    <dgm:pt modelId="{ACF90446-6F58-45FD-9DB0-340D080EE430}" type="sibTrans" cxnId="{4240D5B5-E2BD-4EA7-8E73-BA33AC76AAFD}">
      <dgm:prSet/>
      <dgm:spPr/>
      <dgm:t>
        <a:bodyPr/>
        <a:lstStyle/>
        <a:p>
          <a:endParaRPr lang="en-IN"/>
        </a:p>
      </dgm:t>
    </dgm:pt>
    <dgm:pt modelId="{E6946A52-34CE-4B95-B96E-9483E7C3E085}">
      <dgm:prSet custT="1"/>
      <dgm:spPr/>
      <dgm:t>
        <a:bodyPr/>
        <a:lstStyle/>
        <a:p>
          <a:pPr algn="just"/>
          <a:endParaRPr lang="en-US" sz="2000" dirty="0"/>
        </a:p>
      </dgm:t>
    </dgm:pt>
    <dgm:pt modelId="{056029BA-F7B4-4474-BFA8-1A719D7BBE12}" type="parTrans" cxnId="{5E4790B5-1DC5-4378-A9DC-84391DF9439C}">
      <dgm:prSet/>
      <dgm:spPr/>
      <dgm:t>
        <a:bodyPr/>
        <a:lstStyle/>
        <a:p>
          <a:endParaRPr lang="en-IN"/>
        </a:p>
      </dgm:t>
    </dgm:pt>
    <dgm:pt modelId="{FAC62836-BCAD-4455-B4CA-40C0EC51EE26}" type="sibTrans" cxnId="{5E4790B5-1DC5-4378-A9DC-84391DF9439C}">
      <dgm:prSet/>
      <dgm:spPr/>
      <dgm:t>
        <a:bodyPr/>
        <a:lstStyle/>
        <a:p>
          <a:endParaRPr lang="en-IN"/>
        </a:p>
      </dgm:t>
    </dgm:pt>
    <dgm:pt modelId="{706C3EB9-7F45-4F59-A461-294F36BF0851}">
      <dgm:prSet custT="1"/>
      <dgm:spPr/>
      <dgm:t>
        <a:bodyPr/>
        <a:lstStyle/>
        <a:p>
          <a:pPr algn="just"/>
          <a:endParaRPr lang="en-US" sz="2000" dirty="0"/>
        </a:p>
      </dgm:t>
    </dgm:pt>
    <dgm:pt modelId="{973CB350-08A1-4F6A-B1D6-AD19B3F1B702}" type="parTrans" cxnId="{B432EA66-4E4B-47CA-A268-1ABB048200F7}">
      <dgm:prSet/>
      <dgm:spPr/>
      <dgm:t>
        <a:bodyPr/>
        <a:lstStyle/>
        <a:p>
          <a:endParaRPr lang="en-IN"/>
        </a:p>
      </dgm:t>
    </dgm:pt>
    <dgm:pt modelId="{5A5C6CB9-E339-4795-9532-3EFA68294D65}" type="sibTrans" cxnId="{B432EA66-4E4B-47CA-A268-1ABB048200F7}">
      <dgm:prSet/>
      <dgm:spPr/>
      <dgm:t>
        <a:bodyPr/>
        <a:lstStyle/>
        <a:p>
          <a:endParaRPr lang="en-IN"/>
        </a:p>
      </dgm:t>
    </dgm:pt>
    <dgm:pt modelId="{C86117F7-560F-4A8B-AD2A-1B87B51632F6}">
      <dgm:prSet custT="1"/>
      <dgm:spPr/>
      <dgm:t>
        <a:bodyPr/>
        <a:lstStyle/>
        <a:p>
          <a:pPr algn="just"/>
          <a:r>
            <a:rPr lang="en-US" sz="2000"/>
            <a:t>Any amount received as a loan or financial assistance from Public Financial Institutions, regional financial institutions, Insurance Companies, Scheduled Banks</a:t>
          </a:r>
          <a:endParaRPr lang="en-US" sz="2000" dirty="0"/>
        </a:p>
      </dgm:t>
    </dgm:pt>
    <dgm:pt modelId="{40D99DE2-8027-4B00-9603-F455DCCF4A6D}" type="parTrans" cxnId="{DB91CD53-B85C-4E9C-A0EF-FE72FE73E865}">
      <dgm:prSet/>
      <dgm:spPr/>
      <dgm:t>
        <a:bodyPr/>
        <a:lstStyle/>
        <a:p>
          <a:endParaRPr lang="en-IN"/>
        </a:p>
      </dgm:t>
    </dgm:pt>
    <dgm:pt modelId="{40ED0C74-6E14-4D4F-AE56-2DB169706D15}" type="sibTrans" cxnId="{DB91CD53-B85C-4E9C-A0EF-FE72FE73E865}">
      <dgm:prSet/>
      <dgm:spPr/>
      <dgm:t>
        <a:bodyPr/>
        <a:lstStyle/>
        <a:p>
          <a:endParaRPr lang="en-IN"/>
        </a:p>
      </dgm:t>
    </dgm:pt>
    <dgm:pt modelId="{757375CE-3D19-4F4A-B5DD-D273398E221A}" type="pres">
      <dgm:prSet presAssocID="{605CC4FD-D61A-4D6B-AB7B-F3BB753BE059}" presName="diagram" presStyleCnt="0">
        <dgm:presLayoutVars>
          <dgm:dir/>
          <dgm:resizeHandles val="exact"/>
        </dgm:presLayoutVars>
      </dgm:prSet>
      <dgm:spPr/>
    </dgm:pt>
    <dgm:pt modelId="{10DAFC4F-A257-4F68-9786-FB6C20F76E51}" type="pres">
      <dgm:prSet presAssocID="{E77FE5F6-EBC1-46D8-A60B-6AA2E35B02AD}" presName="node" presStyleLbl="node1" presStyleIdx="0" presStyleCnt="1" custScaleY="125791">
        <dgm:presLayoutVars>
          <dgm:bulletEnabled val="1"/>
        </dgm:presLayoutVars>
      </dgm:prSet>
      <dgm:spPr/>
    </dgm:pt>
  </dgm:ptLst>
  <dgm:cxnLst>
    <dgm:cxn modelId="{B0C52305-086F-4101-B23D-5438A7FFA06F}" type="presOf" srcId="{605CC4FD-D61A-4D6B-AB7B-F3BB753BE059}" destId="{757375CE-3D19-4F4A-B5DD-D273398E221A}" srcOrd="0" destOrd="0" presId="urn:microsoft.com/office/officeart/2005/8/layout/process5"/>
    <dgm:cxn modelId="{B59EAB17-9DAA-41AC-82CD-A8DA7BB2623B}" type="presOf" srcId="{706C3EB9-7F45-4F59-A461-294F36BF0851}" destId="{10DAFC4F-A257-4F68-9786-FB6C20F76E51}" srcOrd="0" destOrd="6" presId="urn:microsoft.com/office/officeart/2005/8/layout/process5"/>
    <dgm:cxn modelId="{058E7025-6833-4091-BC54-81C29338095C}" type="presOf" srcId="{D1F760C1-B5B9-4187-BD40-6B20F0E0F06A}" destId="{10DAFC4F-A257-4F68-9786-FB6C20F76E51}" srcOrd="0" destOrd="5" presId="urn:microsoft.com/office/officeart/2005/8/layout/process5"/>
    <dgm:cxn modelId="{B432EA66-4E4B-47CA-A268-1ABB048200F7}" srcId="{E77FE5F6-EBC1-46D8-A60B-6AA2E35B02AD}" destId="{706C3EB9-7F45-4F59-A461-294F36BF0851}" srcOrd="5" destOrd="0" parTransId="{973CB350-08A1-4F6A-B1D6-AD19B3F1B702}" sibTransId="{5A5C6CB9-E339-4795-9532-3EFA68294D65}"/>
    <dgm:cxn modelId="{375FF56A-F882-4DAE-A8AF-B558EC41DBAA}" srcId="{E77FE5F6-EBC1-46D8-A60B-6AA2E35B02AD}" destId="{41AD03EC-7E4E-4B74-859C-4D55F98272D9}" srcOrd="1" destOrd="0" parTransId="{F55D6E9C-F556-4A6A-B4D7-74DEA7196D84}" sibTransId="{5D20BCEA-B6E5-4D08-B133-36FCC07D51F2}"/>
    <dgm:cxn modelId="{DB91CD53-B85C-4E9C-A0EF-FE72FE73E865}" srcId="{E77FE5F6-EBC1-46D8-A60B-6AA2E35B02AD}" destId="{C86117F7-560F-4A8B-AD2A-1B87B51632F6}" srcOrd="3" destOrd="0" parTransId="{40D99DE2-8027-4B00-9603-F455DCCF4A6D}" sibTransId="{40ED0C74-6E14-4D4F-AE56-2DB169706D15}"/>
    <dgm:cxn modelId="{0599EC90-B612-40CE-B357-902E2E3098CD}" srcId="{E77FE5F6-EBC1-46D8-A60B-6AA2E35B02AD}" destId="{FA668BFB-319D-48C1-9DEE-66AC55AC7E28}" srcOrd="0" destOrd="0" parTransId="{42D9EBF4-349C-47D7-ACE6-29B85CB75B04}" sibTransId="{358E9138-1EEC-4F39-BA8C-0894FE12AAEE}"/>
    <dgm:cxn modelId="{1991779A-233B-4581-9068-0E88699BF1FC}" type="presOf" srcId="{C86117F7-560F-4A8B-AD2A-1B87B51632F6}" destId="{10DAFC4F-A257-4F68-9786-FB6C20F76E51}" srcOrd="0" destOrd="4" presId="urn:microsoft.com/office/officeart/2005/8/layout/process5"/>
    <dgm:cxn modelId="{5E4790B5-1DC5-4378-A9DC-84391DF9439C}" srcId="{E77FE5F6-EBC1-46D8-A60B-6AA2E35B02AD}" destId="{E6946A52-34CE-4B95-B96E-9483E7C3E085}" srcOrd="6" destOrd="0" parTransId="{056029BA-F7B4-4474-BFA8-1A719D7BBE12}" sibTransId="{FAC62836-BCAD-4455-B4CA-40C0EC51EE26}"/>
    <dgm:cxn modelId="{4240D5B5-E2BD-4EA7-8E73-BA33AC76AAFD}" srcId="{E77FE5F6-EBC1-46D8-A60B-6AA2E35B02AD}" destId="{D1F760C1-B5B9-4187-BD40-6B20F0E0F06A}" srcOrd="4" destOrd="0" parTransId="{F018EDFF-9D59-4404-808E-B8D3722F3D85}" sibTransId="{ACF90446-6F58-45FD-9DB0-340D080EE430}"/>
    <dgm:cxn modelId="{78C1EAC5-2F32-44C2-8F54-B275C93C6C99}" srcId="{605CC4FD-D61A-4D6B-AB7B-F3BB753BE059}" destId="{E77FE5F6-EBC1-46D8-A60B-6AA2E35B02AD}" srcOrd="0" destOrd="0" parTransId="{CA16BD02-9788-4564-B4C8-FB839E72CDEB}" sibTransId="{9E759399-2502-49C9-B62B-95E53C28EA1F}"/>
    <dgm:cxn modelId="{129A2FDA-6F40-4AFA-BB0C-226C0D66C6AC}" type="presOf" srcId="{E6946A52-34CE-4B95-B96E-9483E7C3E085}" destId="{10DAFC4F-A257-4F68-9786-FB6C20F76E51}" srcOrd="0" destOrd="7" presId="urn:microsoft.com/office/officeart/2005/8/layout/process5"/>
    <dgm:cxn modelId="{F66947DA-B014-40B2-A78F-DD340EB9ED7E}" type="presOf" srcId="{41AD03EC-7E4E-4B74-859C-4D55F98272D9}" destId="{10DAFC4F-A257-4F68-9786-FB6C20F76E51}" srcOrd="0" destOrd="2" presId="urn:microsoft.com/office/officeart/2005/8/layout/process5"/>
    <dgm:cxn modelId="{12531FDE-37E8-4D9E-A237-56706F586404}" srcId="{E77FE5F6-EBC1-46D8-A60B-6AA2E35B02AD}" destId="{6823BE78-8810-4A8A-9799-A6819F8AAB10}" srcOrd="2" destOrd="0" parTransId="{0C0C6172-2C96-439A-993F-F85547D27141}" sibTransId="{9DC0AC93-C3B4-4A01-9224-9C685ABD11EC}"/>
    <dgm:cxn modelId="{A080C1E2-E20F-4EF0-B4EA-9E3B0287E33B}" type="presOf" srcId="{E77FE5F6-EBC1-46D8-A60B-6AA2E35B02AD}" destId="{10DAFC4F-A257-4F68-9786-FB6C20F76E51}" srcOrd="0" destOrd="0" presId="urn:microsoft.com/office/officeart/2005/8/layout/process5"/>
    <dgm:cxn modelId="{1830D6F3-F17A-4B6C-8FAD-0753EE74E59D}" type="presOf" srcId="{FA668BFB-319D-48C1-9DEE-66AC55AC7E28}" destId="{10DAFC4F-A257-4F68-9786-FB6C20F76E51}" srcOrd="0" destOrd="1" presId="urn:microsoft.com/office/officeart/2005/8/layout/process5"/>
    <dgm:cxn modelId="{16BB77FC-D4C5-45AB-B290-C72A67BD6CC5}" type="presOf" srcId="{6823BE78-8810-4A8A-9799-A6819F8AAB10}" destId="{10DAFC4F-A257-4F68-9786-FB6C20F76E51}" srcOrd="0" destOrd="3" presId="urn:microsoft.com/office/officeart/2005/8/layout/process5"/>
    <dgm:cxn modelId="{956EE236-B9A8-4C33-9A13-C4E7616165E9}" type="presParOf" srcId="{757375CE-3D19-4F4A-B5DD-D273398E221A}" destId="{10DAFC4F-A257-4F68-9786-FB6C20F76E51}" srcOrd="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8365FD2-D2F6-42E0-8B4F-3B1A52EF89CE}" type="doc">
      <dgm:prSet loTypeId="urn:microsoft.com/office/officeart/2008/layout/VerticalCurvedList" loCatId="list" qsTypeId="urn:microsoft.com/office/officeart/2005/8/quickstyle/simple1" qsCatId="simple" csTypeId="urn:microsoft.com/office/officeart/2005/8/colors/accent1_4" csCatId="accent1" phldr="1"/>
      <dgm:spPr/>
      <dgm:t>
        <a:bodyPr/>
        <a:lstStyle/>
        <a:p>
          <a:endParaRPr lang="en-IN"/>
        </a:p>
      </dgm:t>
    </dgm:pt>
    <dgm:pt modelId="{370D13DB-5647-457C-AECA-3DEE1C21526B}">
      <dgm:prSet phldrT="[Text]" custT="1"/>
      <dgm:spPr/>
      <dgm:t>
        <a:bodyPr/>
        <a:lstStyle/>
        <a:p>
          <a:r>
            <a:rPr lang="en-IN" sz="1800" dirty="0"/>
            <a:t>Pass a resolution either SR or </a:t>
          </a:r>
          <a:r>
            <a:rPr lang="en-IN" sz="1800" dirty="0" err="1"/>
            <a:t>OR</a:t>
          </a:r>
          <a:r>
            <a:rPr lang="en-IN" sz="1800" dirty="0"/>
            <a:t> depending on limits u/s. 180 (1) (C) for eligible for public / for members – Ordinary resolution </a:t>
          </a:r>
        </a:p>
      </dgm:t>
    </dgm:pt>
    <dgm:pt modelId="{767C25A8-7E1E-45BF-B9AC-3EB6EFF6AE7D}" type="parTrans" cxnId="{1C7CEDFE-4674-4836-BE47-F94639C458C1}">
      <dgm:prSet/>
      <dgm:spPr/>
      <dgm:t>
        <a:bodyPr/>
        <a:lstStyle/>
        <a:p>
          <a:endParaRPr lang="en-IN"/>
        </a:p>
      </dgm:t>
    </dgm:pt>
    <dgm:pt modelId="{8AA8286D-5688-4E87-A36A-197EE94118D1}" type="sibTrans" cxnId="{1C7CEDFE-4674-4836-BE47-F94639C458C1}">
      <dgm:prSet/>
      <dgm:spPr/>
      <dgm:t>
        <a:bodyPr/>
        <a:lstStyle/>
        <a:p>
          <a:endParaRPr lang="en-IN"/>
        </a:p>
      </dgm:t>
    </dgm:pt>
    <dgm:pt modelId="{EE1B4225-2148-4C5E-8438-26E3D06CFB98}">
      <dgm:prSet phldrT="[Text]" custT="1"/>
      <dgm:spPr/>
      <dgm:t>
        <a:bodyPr/>
        <a:lstStyle/>
        <a:p>
          <a:r>
            <a:rPr lang="en-IN" sz="1800" dirty="0"/>
            <a:t>Issue Circular – DPT-1</a:t>
          </a:r>
        </a:p>
      </dgm:t>
    </dgm:pt>
    <dgm:pt modelId="{195EFDCF-E5B0-43F9-8C76-93BEBF970795}" type="parTrans" cxnId="{401C7A64-DBC6-4396-B62A-BA0C90A29F2E}">
      <dgm:prSet/>
      <dgm:spPr/>
      <dgm:t>
        <a:bodyPr/>
        <a:lstStyle/>
        <a:p>
          <a:endParaRPr lang="en-IN"/>
        </a:p>
      </dgm:t>
    </dgm:pt>
    <dgm:pt modelId="{EC4B1AF6-7002-4266-8FB5-8E83DFD98965}" type="sibTrans" cxnId="{401C7A64-DBC6-4396-B62A-BA0C90A29F2E}">
      <dgm:prSet/>
      <dgm:spPr/>
      <dgm:t>
        <a:bodyPr/>
        <a:lstStyle/>
        <a:p>
          <a:endParaRPr lang="en-IN"/>
        </a:p>
      </dgm:t>
    </dgm:pt>
    <dgm:pt modelId="{042A0F54-A8DB-41A6-83F7-87AD9FE10527}">
      <dgm:prSet phldrT="[Text]" custT="1"/>
      <dgm:spPr/>
      <dgm:t>
        <a:bodyPr/>
        <a:lstStyle/>
        <a:p>
          <a:r>
            <a:rPr lang="en-IN" sz="1800" dirty="0"/>
            <a:t>Appointment of trustee before 7 days of issue in case of secured deposit</a:t>
          </a:r>
        </a:p>
      </dgm:t>
    </dgm:pt>
    <dgm:pt modelId="{2E7E5A4F-2A75-4440-BDD7-059E85601A90}" type="parTrans" cxnId="{CE82CA9C-6658-46AA-A62E-47A5D8F4F46C}">
      <dgm:prSet/>
      <dgm:spPr/>
      <dgm:t>
        <a:bodyPr/>
        <a:lstStyle/>
        <a:p>
          <a:endParaRPr lang="en-IN"/>
        </a:p>
      </dgm:t>
    </dgm:pt>
    <dgm:pt modelId="{CDF911EE-6CD9-48A5-81BA-C75A511001CA}" type="sibTrans" cxnId="{CE82CA9C-6658-46AA-A62E-47A5D8F4F46C}">
      <dgm:prSet/>
      <dgm:spPr/>
      <dgm:t>
        <a:bodyPr/>
        <a:lstStyle/>
        <a:p>
          <a:endParaRPr lang="en-IN"/>
        </a:p>
      </dgm:t>
    </dgm:pt>
    <dgm:pt modelId="{21CE045F-6A26-4309-BDED-81CB2BBFDDC3}">
      <dgm:prSet phldrT="[Text]" custT="1"/>
      <dgm:spPr/>
      <dgm:t>
        <a:bodyPr/>
        <a:lstStyle/>
        <a:p>
          <a:r>
            <a:rPr lang="en-IN" sz="1800" dirty="0"/>
            <a:t>Deposit in Joint Names and Nomination </a:t>
          </a:r>
        </a:p>
      </dgm:t>
    </dgm:pt>
    <dgm:pt modelId="{C14BFD0A-F013-4555-9808-6F959BE49C6C}" type="parTrans" cxnId="{B36AF775-67C3-4BC2-A8D6-D3EFA61EC647}">
      <dgm:prSet/>
      <dgm:spPr/>
      <dgm:t>
        <a:bodyPr/>
        <a:lstStyle/>
        <a:p>
          <a:endParaRPr lang="en-IN"/>
        </a:p>
      </dgm:t>
    </dgm:pt>
    <dgm:pt modelId="{58ED4BAC-B666-4923-97F0-3DB72A808181}" type="sibTrans" cxnId="{B36AF775-67C3-4BC2-A8D6-D3EFA61EC647}">
      <dgm:prSet/>
      <dgm:spPr/>
      <dgm:t>
        <a:bodyPr/>
        <a:lstStyle/>
        <a:p>
          <a:endParaRPr lang="en-IN"/>
        </a:p>
      </dgm:t>
    </dgm:pt>
    <dgm:pt modelId="{D9D200C4-EB42-4780-843A-2A76D567A215}">
      <dgm:prSet phldrT="[Text]" custT="1"/>
      <dgm:spPr/>
      <dgm:t>
        <a:bodyPr/>
        <a:lstStyle/>
        <a:p>
          <a:r>
            <a:rPr lang="en-IN" sz="1800" dirty="0"/>
            <a:t>Issue deposit receipts within 21 days</a:t>
          </a:r>
        </a:p>
      </dgm:t>
    </dgm:pt>
    <dgm:pt modelId="{E924F1DC-2B17-45AC-B0AE-94061EF54896}" type="parTrans" cxnId="{E520016E-EB54-48AE-8670-4F9048B9DEAB}">
      <dgm:prSet/>
      <dgm:spPr/>
      <dgm:t>
        <a:bodyPr/>
        <a:lstStyle/>
        <a:p>
          <a:endParaRPr lang="en-IN"/>
        </a:p>
      </dgm:t>
    </dgm:pt>
    <dgm:pt modelId="{E6216DDF-F12E-4BF3-8419-F828BCD43E52}" type="sibTrans" cxnId="{E520016E-EB54-48AE-8670-4F9048B9DEAB}">
      <dgm:prSet/>
      <dgm:spPr/>
      <dgm:t>
        <a:bodyPr/>
        <a:lstStyle/>
        <a:p>
          <a:endParaRPr lang="en-IN"/>
        </a:p>
      </dgm:t>
    </dgm:pt>
    <dgm:pt modelId="{4A5D9922-252D-407D-AED6-2FC57E4BBCEF}">
      <dgm:prSet phldrT="[Text]" custT="1"/>
      <dgm:spPr/>
      <dgm:t>
        <a:bodyPr/>
        <a:lstStyle/>
        <a:p>
          <a:r>
            <a:rPr lang="en-IN" sz="1800" dirty="0"/>
            <a:t>Deposit register - all entries to be made within 7 days and maintain for 8 years</a:t>
          </a:r>
        </a:p>
      </dgm:t>
    </dgm:pt>
    <dgm:pt modelId="{5926E34D-B674-4083-97CC-829CC8C8C84B}" type="parTrans" cxnId="{C4CE66BA-CBFC-4F2C-B2BC-6BCF6FBFD119}">
      <dgm:prSet/>
      <dgm:spPr/>
      <dgm:t>
        <a:bodyPr/>
        <a:lstStyle/>
        <a:p>
          <a:endParaRPr lang="en-IN"/>
        </a:p>
      </dgm:t>
    </dgm:pt>
    <dgm:pt modelId="{367BAB7F-9A03-4C56-A3B8-DBB708DF8CC4}" type="sibTrans" cxnId="{C4CE66BA-CBFC-4F2C-B2BC-6BCF6FBFD119}">
      <dgm:prSet/>
      <dgm:spPr/>
      <dgm:t>
        <a:bodyPr/>
        <a:lstStyle/>
        <a:p>
          <a:endParaRPr lang="en-IN"/>
        </a:p>
      </dgm:t>
    </dgm:pt>
    <dgm:pt modelId="{2C0329E3-22A0-4370-AE78-EA0DF41E80C9}">
      <dgm:prSet phldrT="[Text]" custT="1"/>
      <dgm:spPr/>
      <dgm:t>
        <a:bodyPr/>
        <a:lstStyle/>
        <a:p>
          <a:r>
            <a:rPr lang="en-IN" sz="1800" dirty="0"/>
            <a:t>Creation of Deposit repayment reserve </a:t>
          </a:r>
          <a:r>
            <a:rPr lang="en-IN" sz="1800" dirty="0" err="1"/>
            <a:t>atleast</a:t>
          </a:r>
          <a:r>
            <a:rPr lang="en-IN" sz="1800" dirty="0"/>
            <a:t> 20% of amount maturing in the following financial year – Cannot come below 20% at any point in time</a:t>
          </a:r>
        </a:p>
      </dgm:t>
    </dgm:pt>
    <dgm:pt modelId="{558F2E01-03D6-4D01-ABCA-E2D8BBD43CD7}" type="parTrans" cxnId="{8C99E2FE-A750-4333-A4EA-CB5DF3BDA1ED}">
      <dgm:prSet/>
      <dgm:spPr/>
      <dgm:t>
        <a:bodyPr/>
        <a:lstStyle/>
        <a:p>
          <a:endParaRPr lang="en-IN"/>
        </a:p>
      </dgm:t>
    </dgm:pt>
    <dgm:pt modelId="{8BF3C277-680B-4FAC-BBD8-66F17E203621}" type="sibTrans" cxnId="{8C99E2FE-A750-4333-A4EA-CB5DF3BDA1ED}">
      <dgm:prSet/>
      <dgm:spPr/>
      <dgm:t>
        <a:bodyPr/>
        <a:lstStyle/>
        <a:p>
          <a:endParaRPr lang="en-IN"/>
        </a:p>
      </dgm:t>
    </dgm:pt>
    <dgm:pt modelId="{CDE1BEAD-30EB-40E3-898D-ACA58E328BA1}" type="pres">
      <dgm:prSet presAssocID="{A8365FD2-D2F6-42E0-8B4F-3B1A52EF89CE}" presName="Name0" presStyleCnt="0">
        <dgm:presLayoutVars>
          <dgm:chMax val="7"/>
          <dgm:chPref val="7"/>
          <dgm:dir/>
        </dgm:presLayoutVars>
      </dgm:prSet>
      <dgm:spPr/>
    </dgm:pt>
    <dgm:pt modelId="{D5F01E42-CB40-4D7B-9E38-B9BD8BD8BEE7}" type="pres">
      <dgm:prSet presAssocID="{A8365FD2-D2F6-42E0-8B4F-3B1A52EF89CE}" presName="Name1" presStyleCnt="0"/>
      <dgm:spPr/>
    </dgm:pt>
    <dgm:pt modelId="{97968A7C-53B3-497E-88DA-85FD0B54204E}" type="pres">
      <dgm:prSet presAssocID="{A8365FD2-D2F6-42E0-8B4F-3B1A52EF89CE}" presName="cycle" presStyleCnt="0"/>
      <dgm:spPr/>
    </dgm:pt>
    <dgm:pt modelId="{E84966DD-894C-429F-8562-9A7AE033C9B3}" type="pres">
      <dgm:prSet presAssocID="{A8365FD2-D2F6-42E0-8B4F-3B1A52EF89CE}" presName="srcNode" presStyleLbl="node1" presStyleIdx="0" presStyleCnt="7"/>
      <dgm:spPr/>
    </dgm:pt>
    <dgm:pt modelId="{134F6687-3CA8-43A1-8B96-D3D2817E16C2}" type="pres">
      <dgm:prSet presAssocID="{A8365FD2-D2F6-42E0-8B4F-3B1A52EF89CE}" presName="conn" presStyleLbl="parChTrans1D2" presStyleIdx="0" presStyleCnt="1"/>
      <dgm:spPr/>
    </dgm:pt>
    <dgm:pt modelId="{5E6C8E9F-227C-42D4-AF15-D4511A2B94DE}" type="pres">
      <dgm:prSet presAssocID="{A8365FD2-D2F6-42E0-8B4F-3B1A52EF89CE}" presName="extraNode" presStyleLbl="node1" presStyleIdx="0" presStyleCnt="7"/>
      <dgm:spPr/>
    </dgm:pt>
    <dgm:pt modelId="{25BC5E81-4D07-4CAF-AF9D-6C373955A4AF}" type="pres">
      <dgm:prSet presAssocID="{A8365FD2-D2F6-42E0-8B4F-3B1A52EF89CE}" presName="dstNode" presStyleLbl="node1" presStyleIdx="0" presStyleCnt="7"/>
      <dgm:spPr/>
    </dgm:pt>
    <dgm:pt modelId="{8A0480F8-D1D6-4B7B-B7F1-BD0EFC8336A6}" type="pres">
      <dgm:prSet presAssocID="{370D13DB-5647-457C-AECA-3DEE1C21526B}" presName="text_1" presStyleLbl="node1" presStyleIdx="0" presStyleCnt="7">
        <dgm:presLayoutVars>
          <dgm:bulletEnabled val="1"/>
        </dgm:presLayoutVars>
      </dgm:prSet>
      <dgm:spPr/>
    </dgm:pt>
    <dgm:pt modelId="{C0B6592B-E10E-4F5F-98D4-E161EB777A2B}" type="pres">
      <dgm:prSet presAssocID="{370D13DB-5647-457C-AECA-3DEE1C21526B}" presName="accent_1" presStyleCnt="0"/>
      <dgm:spPr/>
    </dgm:pt>
    <dgm:pt modelId="{1B3AFDF5-BBF4-4A88-B10C-6814A01525C1}" type="pres">
      <dgm:prSet presAssocID="{370D13DB-5647-457C-AECA-3DEE1C21526B}" presName="accentRepeatNode" presStyleLbl="solidFgAcc1" presStyleIdx="0" presStyleCnt="7"/>
      <dgm:spPr/>
    </dgm:pt>
    <dgm:pt modelId="{E03ED893-946E-4DED-B236-D6E8D5624FF4}" type="pres">
      <dgm:prSet presAssocID="{EE1B4225-2148-4C5E-8438-26E3D06CFB98}" presName="text_2" presStyleLbl="node1" presStyleIdx="1" presStyleCnt="7" custScaleY="93885">
        <dgm:presLayoutVars>
          <dgm:bulletEnabled val="1"/>
        </dgm:presLayoutVars>
      </dgm:prSet>
      <dgm:spPr/>
    </dgm:pt>
    <dgm:pt modelId="{F8C3744C-8111-4C5B-8538-8BDCFEA33B6E}" type="pres">
      <dgm:prSet presAssocID="{EE1B4225-2148-4C5E-8438-26E3D06CFB98}" presName="accent_2" presStyleCnt="0"/>
      <dgm:spPr/>
    </dgm:pt>
    <dgm:pt modelId="{F42AFA5C-DE02-400F-A526-73329DB419BD}" type="pres">
      <dgm:prSet presAssocID="{EE1B4225-2148-4C5E-8438-26E3D06CFB98}" presName="accentRepeatNode" presStyleLbl="solidFgAcc1" presStyleIdx="1" presStyleCnt="7"/>
      <dgm:spPr/>
    </dgm:pt>
    <dgm:pt modelId="{5C3A31D2-8898-440F-B3B1-1C23041D929C}" type="pres">
      <dgm:prSet presAssocID="{042A0F54-A8DB-41A6-83F7-87AD9FE10527}" presName="text_3" presStyleLbl="node1" presStyleIdx="2" presStyleCnt="7">
        <dgm:presLayoutVars>
          <dgm:bulletEnabled val="1"/>
        </dgm:presLayoutVars>
      </dgm:prSet>
      <dgm:spPr/>
    </dgm:pt>
    <dgm:pt modelId="{8A795659-D6BD-46C8-831B-817210074E78}" type="pres">
      <dgm:prSet presAssocID="{042A0F54-A8DB-41A6-83F7-87AD9FE10527}" presName="accent_3" presStyleCnt="0"/>
      <dgm:spPr/>
    </dgm:pt>
    <dgm:pt modelId="{AB2C1773-147F-47D7-B9AA-11FAB5FD79BE}" type="pres">
      <dgm:prSet presAssocID="{042A0F54-A8DB-41A6-83F7-87AD9FE10527}" presName="accentRepeatNode" presStyleLbl="solidFgAcc1" presStyleIdx="2" presStyleCnt="7"/>
      <dgm:spPr/>
    </dgm:pt>
    <dgm:pt modelId="{2AAE06DB-084C-44BF-85F9-A578D8DF47F2}" type="pres">
      <dgm:prSet presAssocID="{2C0329E3-22A0-4370-AE78-EA0DF41E80C9}" presName="text_4" presStyleLbl="node1" presStyleIdx="3" presStyleCnt="7">
        <dgm:presLayoutVars>
          <dgm:bulletEnabled val="1"/>
        </dgm:presLayoutVars>
      </dgm:prSet>
      <dgm:spPr/>
    </dgm:pt>
    <dgm:pt modelId="{BF3CB238-8E57-4DB9-A7BE-1B3283CF8E7F}" type="pres">
      <dgm:prSet presAssocID="{2C0329E3-22A0-4370-AE78-EA0DF41E80C9}" presName="accent_4" presStyleCnt="0"/>
      <dgm:spPr/>
    </dgm:pt>
    <dgm:pt modelId="{32DBA16C-0D3D-4BF4-B484-C933AFBE29E4}" type="pres">
      <dgm:prSet presAssocID="{2C0329E3-22A0-4370-AE78-EA0DF41E80C9}" presName="accentRepeatNode" presStyleLbl="solidFgAcc1" presStyleIdx="3" presStyleCnt="7"/>
      <dgm:spPr/>
    </dgm:pt>
    <dgm:pt modelId="{044F60D1-09C2-473A-8ECE-4BF819814A57}" type="pres">
      <dgm:prSet presAssocID="{21CE045F-6A26-4309-BDED-81CB2BBFDDC3}" presName="text_5" presStyleLbl="node1" presStyleIdx="4" presStyleCnt="7">
        <dgm:presLayoutVars>
          <dgm:bulletEnabled val="1"/>
        </dgm:presLayoutVars>
      </dgm:prSet>
      <dgm:spPr/>
    </dgm:pt>
    <dgm:pt modelId="{BB054225-F43B-4221-A262-51B46D86356B}" type="pres">
      <dgm:prSet presAssocID="{21CE045F-6A26-4309-BDED-81CB2BBFDDC3}" presName="accent_5" presStyleCnt="0"/>
      <dgm:spPr/>
    </dgm:pt>
    <dgm:pt modelId="{DC3865FA-A380-466B-9D9C-7D13E46DFB6D}" type="pres">
      <dgm:prSet presAssocID="{21CE045F-6A26-4309-BDED-81CB2BBFDDC3}" presName="accentRepeatNode" presStyleLbl="solidFgAcc1" presStyleIdx="4" presStyleCnt="7"/>
      <dgm:spPr/>
    </dgm:pt>
    <dgm:pt modelId="{BC7B5B28-9F0C-45AB-9620-69B0B6AE2009}" type="pres">
      <dgm:prSet presAssocID="{4A5D9922-252D-407D-AED6-2FC57E4BBCEF}" presName="text_6" presStyleLbl="node1" presStyleIdx="5" presStyleCnt="7">
        <dgm:presLayoutVars>
          <dgm:bulletEnabled val="1"/>
        </dgm:presLayoutVars>
      </dgm:prSet>
      <dgm:spPr/>
    </dgm:pt>
    <dgm:pt modelId="{40CE32E9-9CFE-4024-990B-C8A341617B6D}" type="pres">
      <dgm:prSet presAssocID="{4A5D9922-252D-407D-AED6-2FC57E4BBCEF}" presName="accent_6" presStyleCnt="0"/>
      <dgm:spPr/>
    </dgm:pt>
    <dgm:pt modelId="{B9FB0B5E-88AD-4097-99BE-C66FE2DB8D73}" type="pres">
      <dgm:prSet presAssocID="{4A5D9922-252D-407D-AED6-2FC57E4BBCEF}" presName="accentRepeatNode" presStyleLbl="solidFgAcc1" presStyleIdx="5" presStyleCnt="7"/>
      <dgm:spPr/>
    </dgm:pt>
    <dgm:pt modelId="{CFB90C8D-BC68-4A66-8803-5D5DF9E87FFD}" type="pres">
      <dgm:prSet presAssocID="{D9D200C4-EB42-4780-843A-2A76D567A215}" presName="text_7" presStyleLbl="node1" presStyleIdx="6" presStyleCnt="7">
        <dgm:presLayoutVars>
          <dgm:bulletEnabled val="1"/>
        </dgm:presLayoutVars>
      </dgm:prSet>
      <dgm:spPr/>
    </dgm:pt>
    <dgm:pt modelId="{2166BBC9-7596-4744-B8FF-1DD50929DB26}" type="pres">
      <dgm:prSet presAssocID="{D9D200C4-EB42-4780-843A-2A76D567A215}" presName="accent_7" presStyleCnt="0"/>
      <dgm:spPr/>
    </dgm:pt>
    <dgm:pt modelId="{452BDCDF-57DB-482B-BF18-295DF092A6EE}" type="pres">
      <dgm:prSet presAssocID="{D9D200C4-EB42-4780-843A-2A76D567A215}" presName="accentRepeatNode" presStyleLbl="solidFgAcc1" presStyleIdx="6" presStyleCnt="7"/>
      <dgm:spPr/>
    </dgm:pt>
  </dgm:ptLst>
  <dgm:cxnLst>
    <dgm:cxn modelId="{7477CF12-CCBB-48F5-923D-5330C1997D79}" type="presOf" srcId="{2C0329E3-22A0-4370-AE78-EA0DF41E80C9}" destId="{2AAE06DB-084C-44BF-85F9-A578D8DF47F2}" srcOrd="0" destOrd="0" presId="urn:microsoft.com/office/officeart/2008/layout/VerticalCurvedList"/>
    <dgm:cxn modelId="{401C7A64-DBC6-4396-B62A-BA0C90A29F2E}" srcId="{A8365FD2-D2F6-42E0-8B4F-3B1A52EF89CE}" destId="{EE1B4225-2148-4C5E-8438-26E3D06CFB98}" srcOrd="1" destOrd="0" parTransId="{195EFDCF-E5B0-43F9-8C76-93BEBF970795}" sibTransId="{EC4B1AF6-7002-4266-8FB5-8E83DFD98965}"/>
    <dgm:cxn modelId="{E520016E-EB54-48AE-8670-4F9048B9DEAB}" srcId="{A8365FD2-D2F6-42E0-8B4F-3B1A52EF89CE}" destId="{D9D200C4-EB42-4780-843A-2A76D567A215}" srcOrd="6" destOrd="0" parTransId="{E924F1DC-2B17-45AC-B0AE-94061EF54896}" sibTransId="{E6216DDF-F12E-4BF3-8419-F828BCD43E52}"/>
    <dgm:cxn modelId="{B36AF775-67C3-4BC2-A8D6-D3EFA61EC647}" srcId="{A8365FD2-D2F6-42E0-8B4F-3B1A52EF89CE}" destId="{21CE045F-6A26-4309-BDED-81CB2BBFDDC3}" srcOrd="4" destOrd="0" parTransId="{C14BFD0A-F013-4555-9808-6F959BE49C6C}" sibTransId="{58ED4BAC-B666-4923-97F0-3DB72A808181}"/>
    <dgm:cxn modelId="{99DFAF8A-C4A3-4211-A7CF-DA4B90942B33}" type="presOf" srcId="{21CE045F-6A26-4309-BDED-81CB2BBFDDC3}" destId="{044F60D1-09C2-473A-8ECE-4BF819814A57}" srcOrd="0" destOrd="0" presId="urn:microsoft.com/office/officeart/2008/layout/VerticalCurvedList"/>
    <dgm:cxn modelId="{CE82CA9C-6658-46AA-A62E-47A5D8F4F46C}" srcId="{A8365FD2-D2F6-42E0-8B4F-3B1A52EF89CE}" destId="{042A0F54-A8DB-41A6-83F7-87AD9FE10527}" srcOrd="2" destOrd="0" parTransId="{2E7E5A4F-2A75-4440-BDD7-059E85601A90}" sibTransId="{CDF911EE-6CD9-48A5-81BA-C75A511001CA}"/>
    <dgm:cxn modelId="{C4CE66BA-CBFC-4F2C-B2BC-6BCF6FBFD119}" srcId="{A8365FD2-D2F6-42E0-8B4F-3B1A52EF89CE}" destId="{4A5D9922-252D-407D-AED6-2FC57E4BBCEF}" srcOrd="5" destOrd="0" parTransId="{5926E34D-B674-4083-97CC-829CC8C8C84B}" sibTransId="{367BAB7F-9A03-4C56-A3B8-DBB708DF8CC4}"/>
    <dgm:cxn modelId="{2F846CC4-ECC6-4D87-A153-D455E68EA611}" type="presOf" srcId="{EE1B4225-2148-4C5E-8438-26E3D06CFB98}" destId="{E03ED893-946E-4DED-B236-D6E8D5624FF4}" srcOrd="0" destOrd="0" presId="urn:microsoft.com/office/officeart/2008/layout/VerticalCurvedList"/>
    <dgm:cxn modelId="{D6E083DB-DB5D-4593-8A6A-AB832229DF5C}" type="presOf" srcId="{4A5D9922-252D-407D-AED6-2FC57E4BBCEF}" destId="{BC7B5B28-9F0C-45AB-9620-69B0B6AE2009}" srcOrd="0" destOrd="0" presId="urn:microsoft.com/office/officeart/2008/layout/VerticalCurvedList"/>
    <dgm:cxn modelId="{0C24C0DD-47ED-4BBA-BF1D-4439B1DA79E4}" type="presOf" srcId="{042A0F54-A8DB-41A6-83F7-87AD9FE10527}" destId="{5C3A31D2-8898-440F-B3B1-1C23041D929C}" srcOrd="0" destOrd="0" presId="urn:microsoft.com/office/officeart/2008/layout/VerticalCurvedList"/>
    <dgm:cxn modelId="{A6F991F2-A3FC-42F5-9D08-C87641356A45}" type="presOf" srcId="{370D13DB-5647-457C-AECA-3DEE1C21526B}" destId="{8A0480F8-D1D6-4B7B-B7F1-BD0EFC8336A6}" srcOrd="0" destOrd="0" presId="urn:microsoft.com/office/officeart/2008/layout/VerticalCurvedList"/>
    <dgm:cxn modelId="{838189F4-7467-49A1-85D5-E7AD6D9A3711}" type="presOf" srcId="{8AA8286D-5688-4E87-A36A-197EE94118D1}" destId="{134F6687-3CA8-43A1-8B96-D3D2817E16C2}" srcOrd="0" destOrd="0" presId="urn:microsoft.com/office/officeart/2008/layout/VerticalCurvedList"/>
    <dgm:cxn modelId="{C5B2A9F6-BB7E-4ABE-A6BE-AF3D68D05BEB}" type="presOf" srcId="{A8365FD2-D2F6-42E0-8B4F-3B1A52EF89CE}" destId="{CDE1BEAD-30EB-40E3-898D-ACA58E328BA1}" srcOrd="0" destOrd="0" presId="urn:microsoft.com/office/officeart/2008/layout/VerticalCurvedList"/>
    <dgm:cxn modelId="{28EAF5F8-5AFD-450B-8B39-58C77D3A176C}" type="presOf" srcId="{D9D200C4-EB42-4780-843A-2A76D567A215}" destId="{CFB90C8D-BC68-4A66-8803-5D5DF9E87FFD}" srcOrd="0" destOrd="0" presId="urn:microsoft.com/office/officeart/2008/layout/VerticalCurvedList"/>
    <dgm:cxn modelId="{8C99E2FE-A750-4333-A4EA-CB5DF3BDA1ED}" srcId="{A8365FD2-D2F6-42E0-8B4F-3B1A52EF89CE}" destId="{2C0329E3-22A0-4370-AE78-EA0DF41E80C9}" srcOrd="3" destOrd="0" parTransId="{558F2E01-03D6-4D01-ABCA-E2D8BBD43CD7}" sibTransId="{8BF3C277-680B-4FAC-BBD8-66F17E203621}"/>
    <dgm:cxn modelId="{1C7CEDFE-4674-4836-BE47-F94639C458C1}" srcId="{A8365FD2-D2F6-42E0-8B4F-3B1A52EF89CE}" destId="{370D13DB-5647-457C-AECA-3DEE1C21526B}" srcOrd="0" destOrd="0" parTransId="{767C25A8-7E1E-45BF-B9AC-3EB6EFF6AE7D}" sibTransId="{8AA8286D-5688-4E87-A36A-197EE94118D1}"/>
    <dgm:cxn modelId="{1A76DE60-FBFC-4D30-BB3E-DB1CC9BB99BC}" type="presParOf" srcId="{CDE1BEAD-30EB-40E3-898D-ACA58E328BA1}" destId="{D5F01E42-CB40-4D7B-9E38-B9BD8BD8BEE7}" srcOrd="0" destOrd="0" presId="urn:microsoft.com/office/officeart/2008/layout/VerticalCurvedList"/>
    <dgm:cxn modelId="{F01FE9BF-2C84-4FEE-BA15-CB4FEBDCAB96}" type="presParOf" srcId="{D5F01E42-CB40-4D7B-9E38-B9BD8BD8BEE7}" destId="{97968A7C-53B3-497E-88DA-85FD0B54204E}" srcOrd="0" destOrd="0" presId="urn:microsoft.com/office/officeart/2008/layout/VerticalCurvedList"/>
    <dgm:cxn modelId="{F90F0F70-315A-4C4B-9293-80A8D2C2C9B9}" type="presParOf" srcId="{97968A7C-53B3-497E-88DA-85FD0B54204E}" destId="{E84966DD-894C-429F-8562-9A7AE033C9B3}" srcOrd="0" destOrd="0" presId="urn:microsoft.com/office/officeart/2008/layout/VerticalCurvedList"/>
    <dgm:cxn modelId="{8C74C481-680C-46A4-8D65-6159DF52CF7F}" type="presParOf" srcId="{97968A7C-53B3-497E-88DA-85FD0B54204E}" destId="{134F6687-3CA8-43A1-8B96-D3D2817E16C2}" srcOrd="1" destOrd="0" presId="urn:microsoft.com/office/officeart/2008/layout/VerticalCurvedList"/>
    <dgm:cxn modelId="{450216E5-AB82-4F60-B146-A1D4F13A75F6}" type="presParOf" srcId="{97968A7C-53B3-497E-88DA-85FD0B54204E}" destId="{5E6C8E9F-227C-42D4-AF15-D4511A2B94DE}" srcOrd="2" destOrd="0" presId="urn:microsoft.com/office/officeart/2008/layout/VerticalCurvedList"/>
    <dgm:cxn modelId="{EDDB4EFD-8FD6-4392-ABC1-22A0F1497F0E}" type="presParOf" srcId="{97968A7C-53B3-497E-88DA-85FD0B54204E}" destId="{25BC5E81-4D07-4CAF-AF9D-6C373955A4AF}" srcOrd="3" destOrd="0" presId="urn:microsoft.com/office/officeart/2008/layout/VerticalCurvedList"/>
    <dgm:cxn modelId="{69EE2B7F-A2A8-4334-984D-69BB9981A260}" type="presParOf" srcId="{D5F01E42-CB40-4D7B-9E38-B9BD8BD8BEE7}" destId="{8A0480F8-D1D6-4B7B-B7F1-BD0EFC8336A6}" srcOrd="1" destOrd="0" presId="urn:microsoft.com/office/officeart/2008/layout/VerticalCurvedList"/>
    <dgm:cxn modelId="{7596BDDC-B212-4EC0-ACA3-B0BA4361B5B4}" type="presParOf" srcId="{D5F01E42-CB40-4D7B-9E38-B9BD8BD8BEE7}" destId="{C0B6592B-E10E-4F5F-98D4-E161EB777A2B}" srcOrd="2" destOrd="0" presId="urn:microsoft.com/office/officeart/2008/layout/VerticalCurvedList"/>
    <dgm:cxn modelId="{E00A8F09-A8B6-4953-90C6-36AA240E4967}" type="presParOf" srcId="{C0B6592B-E10E-4F5F-98D4-E161EB777A2B}" destId="{1B3AFDF5-BBF4-4A88-B10C-6814A01525C1}" srcOrd="0" destOrd="0" presId="urn:microsoft.com/office/officeart/2008/layout/VerticalCurvedList"/>
    <dgm:cxn modelId="{8BF1F07A-80C1-4B72-9864-87124BE70A20}" type="presParOf" srcId="{D5F01E42-CB40-4D7B-9E38-B9BD8BD8BEE7}" destId="{E03ED893-946E-4DED-B236-D6E8D5624FF4}" srcOrd="3" destOrd="0" presId="urn:microsoft.com/office/officeart/2008/layout/VerticalCurvedList"/>
    <dgm:cxn modelId="{B44443F6-5939-4C74-815F-3662AE02C932}" type="presParOf" srcId="{D5F01E42-CB40-4D7B-9E38-B9BD8BD8BEE7}" destId="{F8C3744C-8111-4C5B-8538-8BDCFEA33B6E}" srcOrd="4" destOrd="0" presId="urn:microsoft.com/office/officeart/2008/layout/VerticalCurvedList"/>
    <dgm:cxn modelId="{4B0DE4C1-5F23-4697-A46F-5355A83583BF}" type="presParOf" srcId="{F8C3744C-8111-4C5B-8538-8BDCFEA33B6E}" destId="{F42AFA5C-DE02-400F-A526-73329DB419BD}" srcOrd="0" destOrd="0" presId="urn:microsoft.com/office/officeart/2008/layout/VerticalCurvedList"/>
    <dgm:cxn modelId="{B11AE360-045F-4074-B57A-B2831E965BD4}" type="presParOf" srcId="{D5F01E42-CB40-4D7B-9E38-B9BD8BD8BEE7}" destId="{5C3A31D2-8898-440F-B3B1-1C23041D929C}" srcOrd="5" destOrd="0" presId="urn:microsoft.com/office/officeart/2008/layout/VerticalCurvedList"/>
    <dgm:cxn modelId="{80657FAA-F697-4C51-A3D1-1952A9734D44}" type="presParOf" srcId="{D5F01E42-CB40-4D7B-9E38-B9BD8BD8BEE7}" destId="{8A795659-D6BD-46C8-831B-817210074E78}" srcOrd="6" destOrd="0" presId="urn:microsoft.com/office/officeart/2008/layout/VerticalCurvedList"/>
    <dgm:cxn modelId="{0E77C01A-7264-4B0C-B8E3-940E1B08CBED}" type="presParOf" srcId="{8A795659-D6BD-46C8-831B-817210074E78}" destId="{AB2C1773-147F-47D7-B9AA-11FAB5FD79BE}" srcOrd="0" destOrd="0" presId="urn:microsoft.com/office/officeart/2008/layout/VerticalCurvedList"/>
    <dgm:cxn modelId="{5850F46C-D856-4621-8C54-7DE2FF3F7033}" type="presParOf" srcId="{D5F01E42-CB40-4D7B-9E38-B9BD8BD8BEE7}" destId="{2AAE06DB-084C-44BF-85F9-A578D8DF47F2}" srcOrd="7" destOrd="0" presId="urn:microsoft.com/office/officeart/2008/layout/VerticalCurvedList"/>
    <dgm:cxn modelId="{227C1744-2401-40E3-BEE7-332F9B3D781A}" type="presParOf" srcId="{D5F01E42-CB40-4D7B-9E38-B9BD8BD8BEE7}" destId="{BF3CB238-8E57-4DB9-A7BE-1B3283CF8E7F}" srcOrd="8" destOrd="0" presId="urn:microsoft.com/office/officeart/2008/layout/VerticalCurvedList"/>
    <dgm:cxn modelId="{ECC6F493-D432-427C-9E4C-63F6D412C24D}" type="presParOf" srcId="{BF3CB238-8E57-4DB9-A7BE-1B3283CF8E7F}" destId="{32DBA16C-0D3D-4BF4-B484-C933AFBE29E4}" srcOrd="0" destOrd="0" presId="urn:microsoft.com/office/officeart/2008/layout/VerticalCurvedList"/>
    <dgm:cxn modelId="{899F8B2F-E166-4F6E-967B-5291B58C1BD1}" type="presParOf" srcId="{D5F01E42-CB40-4D7B-9E38-B9BD8BD8BEE7}" destId="{044F60D1-09C2-473A-8ECE-4BF819814A57}" srcOrd="9" destOrd="0" presId="urn:microsoft.com/office/officeart/2008/layout/VerticalCurvedList"/>
    <dgm:cxn modelId="{EF988996-0EB4-48C7-B075-E9DCF3C6E143}" type="presParOf" srcId="{D5F01E42-CB40-4D7B-9E38-B9BD8BD8BEE7}" destId="{BB054225-F43B-4221-A262-51B46D86356B}" srcOrd="10" destOrd="0" presId="urn:microsoft.com/office/officeart/2008/layout/VerticalCurvedList"/>
    <dgm:cxn modelId="{410EF00F-0274-4207-82F8-894BEF1AB6BF}" type="presParOf" srcId="{BB054225-F43B-4221-A262-51B46D86356B}" destId="{DC3865FA-A380-466B-9D9C-7D13E46DFB6D}" srcOrd="0" destOrd="0" presId="urn:microsoft.com/office/officeart/2008/layout/VerticalCurvedList"/>
    <dgm:cxn modelId="{F1AE3FC7-8EC7-4056-9E60-F4C328BA664F}" type="presParOf" srcId="{D5F01E42-CB40-4D7B-9E38-B9BD8BD8BEE7}" destId="{BC7B5B28-9F0C-45AB-9620-69B0B6AE2009}" srcOrd="11" destOrd="0" presId="urn:microsoft.com/office/officeart/2008/layout/VerticalCurvedList"/>
    <dgm:cxn modelId="{EA9CFDDA-CFB3-40F0-BE3D-A060A77ECCBA}" type="presParOf" srcId="{D5F01E42-CB40-4D7B-9E38-B9BD8BD8BEE7}" destId="{40CE32E9-9CFE-4024-990B-C8A341617B6D}" srcOrd="12" destOrd="0" presId="urn:microsoft.com/office/officeart/2008/layout/VerticalCurvedList"/>
    <dgm:cxn modelId="{70766334-CE88-4BE7-B808-0676CE791CE3}" type="presParOf" srcId="{40CE32E9-9CFE-4024-990B-C8A341617B6D}" destId="{B9FB0B5E-88AD-4097-99BE-C66FE2DB8D73}" srcOrd="0" destOrd="0" presId="urn:microsoft.com/office/officeart/2008/layout/VerticalCurvedList"/>
    <dgm:cxn modelId="{F368E715-868E-4937-8BAD-8C8C621F4D03}" type="presParOf" srcId="{D5F01E42-CB40-4D7B-9E38-B9BD8BD8BEE7}" destId="{CFB90C8D-BC68-4A66-8803-5D5DF9E87FFD}" srcOrd="13" destOrd="0" presId="urn:microsoft.com/office/officeart/2008/layout/VerticalCurvedList"/>
    <dgm:cxn modelId="{0E1C8F28-F4E9-443B-A58E-DCF6A8F91DB7}" type="presParOf" srcId="{D5F01E42-CB40-4D7B-9E38-B9BD8BD8BEE7}" destId="{2166BBC9-7596-4744-B8FF-1DD50929DB26}" srcOrd="14" destOrd="0" presId="urn:microsoft.com/office/officeart/2008/layout/VerticalCurvedList"/>
    <dgm:cxn modelId="{832E00B6-B07B-4080-87F9-102543271F13}" type="presParOf" srcId="{2166BBC9-7596-4744-B8FF-1DD50929DB26}" destId="{452BDCDF-57DB-482B-BF18-295DF092A6E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8365FD2-D2F6-42E0-8B4F-3B1A52EF89CE}" type="doc">
      <dgm:prSet loTypeId="urn:microsoft.com/office/officeart/2008/layout/VerticalCurvedList" loCatId="list" qsTypeId="urn:microsoft.com/office/officeart/2005/8/quickstyle/simple1" qsCatId="simple" csTypeId="urn:microsoft.com/office/officeart/2005/8/colors/accent1_4" csCatId="accent1" phldr="1"/>
      <dgm:spPr/>
      <dgm:t>
        <a:bodyPr/>
        <a:lstStyle/>
        <a:p>
          <a:endParaRPr lang="en-IN"/>
        </a:p>
      </dgm:t>
    </dgm:pt>
    <dgm:pt modelId="{370D13DB-5647-457C-AECA-3DEE1C21526B}">
      <dgm:prSet phldrT="[Text]" custT="1"/>
      <dgm:spPr/>
      <dgm:t>
        <a:bodyPr/>
        <a:lstStyle/>
        <a:p>
          <a:r>
            <a:rPr lang="en-IN" sz="1800" baseline="0" dirty="0"/>
            <a:t>Terms and conditions of deposit cannot be changed, repayment should be as per term			</a:t>
          </a:r>
          <a:endParaRPr lang="en-IN" sz="1800" dirty="0"/>
        </a:p>
      </dgm:t>
    </dgm:pt>
    <dgm:pt modelId="{767C25A8-7E1E-45BF-B9AC-3EB6EFF6AE7D}" type="parTrans" cxnId="{1C7CEDFE-4674-4836-BE47-F94639C458C1}">
      <dgm:prSet/>
      <dgm:spPr/>
      <dgm:t>
        <a:bodyPr/>
        <a:lstStyle/>
        <a:p>
          <a:endParaRPr lang="en-IN"/>
        </a:p>
      </dgm:t>
    </dgm:pt>
    <dgm:pt modelId="{8AA8286D-5688-4E87-A36A-197EE94118D1}" type="sibTrans" cxnId="{1C7CEDFE-4674-4836-BE47-F94639C458C1}">
      <dgm:prSet/>
      <dgm:spPr/>
      <dgm:t>
        <a:bodyPr/>
        <a:lstStyle/>
        <a:p>
          <a:endParaRPr lang="en-IN"/>
        </a:p>
      </dgm:t>
    </dgm:pt>
    <dgm:pt modelId="{EE1B4225-2148-4C5E-8438-26E3D06CFB98}">
      <dgm:prSet phldrT="[Text]" custT="1"/>
      <dgm:spPr/>
      <dgm:t>
        <a:bodyPr/>
        <a:lstStyle/>
        <a:p>
          <a:r>
            <a:rPr lang="en-IN" sz="1800" dirty="0"/>
            <a:t>Charge</a:t>
          </a:r>
          <a:r>
            <a:rPr lang="en-IN" sz="1800" baseline="0" dirty="0"/>
            <a:t> creation if the deposit is secured/Secured only if 100% Cover/RV within 30 days</a:t>
          </a:r>
          <a:endParaRPr lang="en-IN" sz="1800" dirty="0"/>
        </a:p>
      </dgm:t>
    </dgm:pt>
    <dgm:pt modelId="{195EFDCF-E5B0-43F9-8C76-93BEBF970795}" type="parTrans" cxnId="{401C7A64-DBC6-4396-B62A-BA0C90A29F2E}">
      <dgm:prSet/>
      <dgm:spPr/>
      <dgm:t>
        <a:bodyPr/>
        <a:lstStyle/>
        <a:p>
          <a:endParaRPr lang="en-IN"/>
        </a:p>
      </dgm:t>
    </dgm:pt>
    <dgm:pt modelId="{EC4B1AF6-7002-4266-8FB5-8E83DFD98965}" type="sibTrans" cxnId="{401C7A64-DBC6-4396-B62A-BA0C90A29F2E}">
      <dgm:prSet/>
      <dgm:spPr/>
      <dgm:t>
        <a:bodyPr/>
        <a:lstStyle/>
        <a:p>
          <a:endParaRPr lang="en-IN"/>
        </a:p>
      </dgm:t>
    </dgm:pt>
    <dgm:pt modelId="{042A0F54-A8DB-41A6-83F7-87AD9FE10527}">
      <dgm:prSet phldrT="[Text]" custT="1"/>
      <dgm:spPr/>
      <dgm:t>
        <a:bodyPr/>
        <a:lstStyle/>
        <a:p>
          <a:r>
            <a:rPr lang="en-US" sz="1800" dirty="0"/>
            <a:t>Application Form for making Deposits</a:t>
          </a:r>
          <a:endParaRPr lang="en-IN" sz="1800" dirty="0"/>
        </a:p>
      </dgm:t>
    </dgm:pt>
    <dgm:pt modelId="{2E7E5A4F-2A75-4440-BDD7-059E85601A90}" type="parTrans" cxnId="{CE82CA9C-6658-46AA-A62E-47A5D8F4F46C}">
      <dgm:prSet/>
      <dgm:spPr/>
      <dgm:t>
        <a:bodyPr/>
        <a:lstStyle/>
        <a:p>
          <a:endParaRPr lang="en-IN"/>
        </a:p>
      </dgm:t>
    </dgm:pt>
    <dgm:pt modelId="{CDF911EE-6CD9-48A5-81BA-C75A511001CA}" type="sibTrans" cxnId="{CE82CA9C-6658-46AA-A62E-47A5D8F4F46C}">
      <dgm:prSet/>
      <dgm:spPr/>
      <dgm:t>
        <a:bodyPr/>
        <a:lstStyle/>
        <a:p>
          <a:endParaRPr lang="en-IN"/>
        </a:p>
      </dgm:t>
    </dgm:pt>
    <dgm:pt modelId="{21CE045F-6A26-4309-BDED-81CB2BBFDDC3}">
      <dgm:prSet phldrT="[Text]" custT="1"/>
      <dgm:spPr/>
      <dgm:t>
        <a:bodyPr/>
        <a:lstStyle/>
        <a:p>
          <a:r>
            <a:rPr lang="en-IN" sz="1800" dirty="0"/>
            <a:t>Application</a:t>
          </a:r>
          <a:r>
            <a:rPr lang="en-IN" sz="1800" baseline="0" dirty="0"/>
            <a:t> to tribunal if the company fails repay the deposit or interest		</a:t>
          </a:r>
          <a:endParaRPr lang="en-IN" sz="1800" dirty="0"/>
        </a:p>
      </dgm:t>
    </dgm:pt>
    <dgm:pt modelId="{C14BFD0A-F013-4555-9808-6F959BE49C6C}" type="parTrans" cxnId="{B36AF775-67C3-4BC2-A8D6-D3EFA61EC647}">
      <dgm:prSet/>
      <dgm:spPr/>
      <dgm:t>
        <a:bodyPr/>
        <a:lstStyle/>
        <a:p>
          <a:endParaRPr lang="en-IN"/>
        </a:p>
      </dgm:t>
    </dgm:pt>
    <dgm:pt modelId="{58ED4BAC-B666-4923-97F0-3DB72A808181}" type="sibTrans" cxnId="{B36AF775-67C3-4BC2-A8D6-D3EFA61EC647}">
      <dgm:prSet/>
      <dgm:spPr/>
      <dgm:t>
        <a:bodyPr/>
        <a:lstStyle/>
        <a:p>
          <a:endParaRPr lang="en-IN"/>
        </a:p>
      </dgm:t>
    </dgm:pt>
    <dgm:pt modelId="{D9D200C4-EB42-4780-843A-2A76D567A215}">
      <dgm:prSet phldrT="[Text]" custT="1"/>
      <dgm:spPr/>
      <dgm:t>
        <a:bodyPr/>
        <a:lstStyle/>
        <a:p>
          <a:r>
            <a:rPr lang="en-US" sz="1800" dirty="0"/>
            <a:t>Penal Rate of Interest on Overdue Deposits at 18%</a:t>
          </a:r>
          <a:endParaRPr lang="en-IN" sz="1800" dirty="0"/>
        </a:p>
      </dgm:t>
    </dgm:pt>
    <dgm:pt modelId="{E924F1DC-2B17-45AC-B0AE-94061EF54896}" type="parTrans" cxnId="{E520016E-EB54-48AE-8670-4F9048B9DEAB}">
      <dgm:prSet/>
      <dgm:spPr/>
      <dgm:t>
        <a:bodyPr/>
        <a:lstStyle/>
        <a:p>
          <a:endParaRPr lang="en-IN"/>
        </a:p>
      </dgm:t>
    </dgm:pt>
    <dgm:pt modelId="{E6216DDF-F12E-4BF3-8419-F828BCD43E52}" type="sibTrans" cxnId="{E520016E-EB54-48AE-8670-4F9048B9DEAB}">
      <dgm:prSet/>
      <dgm:spPr/>
      <dgm:t>
        <a:bodyPr/>
        <a:lstStyle/>
        <a:p>
          <a:endParaRPr lang="en-IN"/>
        </a:p>
      </dgm:t>
    </dgm:pt>
    <dgm:pt modelId="{4A5D9922-252D-407D-AED6-2FC57E4BBCEF}">
      <dgm:prSet phldrT="[Text]" custT="1"/>
      <dgm:spPr/>
      <dgm:t>
        <a:bodyPr/>
        <a:lstStyle/>
        <a:p>
          <a:r>
            <a:rPr lang="en-IN" sz="1800" dirty="0"/>
            <a:t>Disclosures in Financial Statements – Loan from Director (even when it is exempted)</a:t>
          </a:r>
        </a:p>
      </dgm:t>
    </dgm:pt>
    <dgm:pt modelId="{5926E34D-B674-4083-97CC-829CC8C8C84B}" type="parTrans" cxnId="{C4CE66BA-CBFC-4F2C-B2BC-6BCF6FBFD119}">
      <dgm:prSet/>
      <dgm:spPr/>
      <dgm:t>
        <a:bodyPr/>
        <a:lstStyle/>
        <a:p>
          <a:endParaRPr lang="en-IN"/>
        </a:p>
      </dgm:t>
    </dgm:pt>
    <dgm:pt modelId="{367BAB7F-9A03-4C56-A3B8-DBB708DF8CC4}" type="sibTrans" cxnId="{C4CE66BA-CBFC-4F2C-B2BC-6BCF6FBFD119}">
      <dgm:prSet/>
      <dgm:spPr/>
      <dgm:t>
        <a:bodyPr/>
        <a:lstStyle/>
        <a:p>
          <a:endParaRPr lang="en-IN"/>
        </a:p>
      </dgm:t>
    </dgm:pt>
    <dgm:pt modelId="{2C0329E3-22A0-4370-AE78-EA0DF41E80C9}">
      <dgm:prSet phldrT="[Text]" custT="1"/>
      <dgm:spPr/>
      <dgm:t>
        <a:bodyPr/>
        <a:lstStyle/>
        <a:p>
          <a:r>
            <a:rPr lang="en-IN" sz="1800" dirty="0"/>
            <a:t>Interest rate offered on the deposit should not exceed Rate set by RBI for NBFC</a:t>
          </a:r>
        </a:p>
      </dgm:t>
    </dgm:pt>
    <dgm:pt modelId="{558F2E01-03D6-4D01-ABCA-E2D8BBD43CD7}" type="parTrans" cxnId="{8C99E2FE-A750-4333-A4EA-CB5DF3BDA1ED}">
      <dgm:prSet/>
      <dgm:spPr/>
      <dgm:t>
        <a:bodyPr/>
        <a:lstStyle/>
        <a:p>
          <a:endParaRPr lang="en-IN"/>
        </a:p>
      </dgm:t>
    </dgm:pt>
    <dgm:pt modelId="{8BF3C277-680B-4FAC-BBD8-66F17E203621}" type="sibTrans" cxnId="{8C99E2FE-A750-4333-A4EA-CB5DF3BDA1ED}">
      <dgm:prSet/>
      <dgm:spPr/>
      <dgm:t>
        <a:bodyPr/>
        <a:lstStyle/>
        <a:p>
          <a:endParaRPr lang="en-IN"/>
        </a:p>
      </dgm:t>
    </dgm:pt>
    <dgm:pt modelId="{CDE1BEAD-30EB-40E3-898D-ACA58E328BA1}" type="pres">
      <dgm:prSet presAssocID="{A8365FD2-D2F6-42E0-8B4F-3B1A52EF89CE}" presName="Name0" presStyleCnt="0">
        <dgm:presLayoutVars>
          <dgm:chMax val="7"/>
          <dgm:chPref val="7"/>
          <dgm:dir/>
        </dgm:presLayoutVars>
      </dgm:prSet>
      <dgm:spPr/>
    </dgm:pt>
    <dgm:pt modelId="{D5F01E42-CB40-4D7B-9E38-B9BD8BD8BEE7}" type="pres">
      <dgm:prSet presAssocID="{A8365FD2-D2F6-42E0-8B4F-3B1A52EF89CE}" presName="Name1" presStyleCnt="0"/>
      <dgm:spPr/>
    </dgm:pt>
    <dgm:pt modelId="{97968A7C-53B3-497E-88DA-85FD0B54204E}" type="pres">
      <dgm:prSet presAssocID="{A8365FD2-D2F6-42E0-8B4F-3B1A52EF89CE}" presName="cycle" presStyleCnt="0"/>
      <dgm:spPr/>
    </dgm:pt>
    <dgm:pt modelId="{E84966DD-894C-429F-8562-9A7AE033C9B3}" type="pres">
      <dgm:prSet presAssocID="{A8365FD2-D2F6-42E0-8B4F-3B1A52EF89CE}" presName="srcNode" presStyleLbl="node1" presStyleIdx="0" presStyleCnt="7"/>
      <dgm:spPr/>
    </dgm:pt>
    <dgm:pt modelId="{134F6687-3CA8-43A1-8B96-D3D2817E16C2}" type="pres">
      <dgm:prSet presAssocID="{A8365FD2-D2F6-42E0-8B4F-3B1A52EF89CE}" presName="conn" presStyleLbl="parChTrans1D2" presStyleIdx="0" presStyleCnt="1"/>
      <dgm:spPr/>
    </dgm:pt>
    <dgm:pt modelId="{5E6C8E9F-227C-42D4-AF15-D4511A2B94DE}" type="pres">
      <dgm:prSet presAssocID="{A8365FD2-D2F6-42E0-8B4F-3B1A52EF89CE}" presName="extraNode" presStyleLbl="node1" presStyleIdx="0" presStyleCnt="7"/>
      <dgm:spPr/>
    </dgm:pt>
    <dgm:pt modelId="{25BC5E81-4D07-4CAF-AF9D-6C373955A4AF}" type="pres">
      <dgm:prSet presAssocID="{A8365FD2-D2F6-42E0-8B4F-3B1A52EF89CE}" presName="dstNode" presStyleLbl="node1" presStyleIdx="0" presStyleCnt="7"/>
      <dgm:spPr/>
    </dgm:pt>
    <dgm:pt modelId="{8A0480F8-D1D6-4B7B-B7F1-BD0EFC8336A6}" type="pres">
      <dgm:prSet presAssocID="{370D13DB-5647-457C-AECA-3DEE1C21526B}" presName="text_1" presStyleLbl="node1" presStyleIdx="0" presStyleCnt="7">
        <dgm:presLayoutVars>
          <dgm:bulletEnabled val="1"/>
        </dgm:presLayoutVars>
      </dgm:prSet>
      <dgm:spPr/>
    </dgm:pt>
    <dgm:pt modelId="{C0B6592B-E10E-4F5F-98D4-E161EB777A2B}" type="pres">
      <dgm:prSet presAssocID="{370D13DB-5647-457C-AECA-3DEE1C21526B}" presName="accent_1" presStyleCnt="0"/>
      <dgm:spPr/>
    </dgm:pt>
    <dgm:pt modelId="{1B3AFDF5-BBF4-4A88-B10C-6814A01525C1}" type="pres">
      <dgm:prSet presAssocID="{370D13DB-5647-457C-AECA-3DEE1C21526B}" presName="accentRepeatNode" presStyleLbl="solidFgAcc1" presStyleIdx="0" presStyleCnt="7"/>
      <dgm:spPr/>
    </dgm:pt>
    <dgm:pt modelId="{E03ED893-946E-4DED-B236-D6E8D5624FF4}" type="pres">
      <dgm:prSet presAssocID="{EE1B4225-2148-4C5E-8438-26E3D06CFB98}" presName="text_2" presStyleLbl="node1" presStyleIdx="1" presStyleCnt="7" custScaleY="93885">
        <dgm:presLayoutVars>
          <dgm:bulletEnabled val="1"/>
        </dgm:presLayoutVars>
      </dgm:prSet>
      <dgm:spPr/>
    </dgm:pt>
    <dgm:pt modelId="{F8C3744C-8111-4C5B-8538-8BDCFEA33B6E}" type="pres">
      <dgm:prSet presAssocID="{EE1B4225-2148-4C5E-8438-26E3D06CFB98}" presName="accent_2" presStyleCnt="0"/>
      <dgm:spPr/>
    </dgm:pt>
    <dgm:pt modelId="{F42AFA5C-DE02-400F-A526-73329DB419BD}" type="pres">
      <dgm:prSet presAssocID="{EE1B4225-2148-4C5E-8438-26E3D06CFB98}" presName="accentRepeatNode" presStyleLbl="solidFgAcc1" presStyleIdx="1" presStyleCnt="7"/>
      <dgm:spPr/>
    </dgm:pt>
    <dgm:pt modelId="{5C3A31D2-8898-440F-B3B1-1C23041D929C}" type="pres">
      <dgm:prSet presAssocID="{042A0F54-A8DB-41A6-83F7-87AD9FE10527}" presName="text_3" presStyleLbl="node1" presStyleIdx="2" presStyleCnt="7">
        <dgm:presLayoutVars>
          <dgm:bulletEnabled val="1"/>
        </dgm:presLayoutVars>
      </dgm:prSet>
      <dgm:spPr/>
    </dgm:pt>
    <dgm:pt modelId="{8A795659-D6BD-46C8-831B-817210074E78}" type="pres">
      <dgm:prSet presAssocID="{042A0F54-A8DB-41A6-83F7-87AD9FE10527}" presName="accent_3" presStyleCnt="0"/>
      <dgm:spPr/>
    </dgm:pt>
    <dgm:pt modelId="{AB2C1773-147F-47D7-B9AA-11FAB5FD79BE}" type="pres">
      <dgm:prSet presAssocID="{042A0F54-A8DB-41A6-83F7-87AD9FE10527}" presName="accentRepeatNode" presStyleLbl="solidFgAcc1" presStyleIdx="2" presStyleCnt="7"/>
      <dgm:spPr/>
    </dgm:pt>
    <dgm:pt modelId="{2AAE06DB-084C-44BF-85F9-A578D8DF47F2}" type="pres">
      <dgm:prSet presAssocID="{2C0329E3-22A0-4370-AE78-EA0DF41E80C9}" presName="text_4" presStyleLbl="node1" presStyleIdx="3" presStyleCnt="7">
        <dgm:presLayoutVars>
          <dgm:bulletEnabled val="1"/>
        </dgm:presLayoutVars>
      </dgm:prSet>
      <dgm:spPr/>
    </dgm:pt>
    <dgm:pt modelId="{BF3CB238-8E57-4DB9-A7BE-1B3283CF8E7F}" type="pres">
      <dgm:prSet presAssocID="{2C0329E3-22A0-4370-AE78-EA0DF41E80C9}" presName="accent_4" presStyleCnt="0"/>
      <dgm:spPr/>
    </dgm:pt>
    <dgm:pt modelId="{32DBA16C-0D3D-4BF4-B484-C933AFBE29E4}" type="pres">
      <dgm:prSet presAssocID="{2C0329E3-22A0-4370-AE78-EA0DF41E80C9}" presName="accentRepeatNode" presStyleLbl="solidFgAcc1" presStyleIdx="3" presStyleCnt="7"/>
      <dgm:spPr/>
    </dgm:pt>
    <dgm:pt modelId="{044F60D1-09C2-473A-8ECE-4BF819814A57}" type="pres">
      <dgm:prSet presAssocID="{21CE045F-6A26-4309-BDED-81CB2BBFDDC3}" presName="text_5" presStyleLbl="node1" presStyleIdx="4" presStyleCnt="7">
        <dgm:presLayoutVars>
          <dgm:bulletEnabled val="1"/>
        </dgm:presLayoutVars>
      </dgm:prSet>
      <dgm:spPr/>
    </dgm:pt>
    <dgm:pt modelId="{BB054225-F43B-4221-A262-51B46D86356B}" type="pres">
      <dgm:prSet presAssocID="{21CE045F-6A26-4309-BDED-81CB2BBFDDC3}" presName="accent_5" presStyleCnt="0"/>
      <dgm:spPr/>
    </dgm:pt>
    <dgm:pt modelId="{DC3865FA-A380-466B-9D9C-7D13E46DFB6D}" type="pres">
      <dgm:prSet presAssocID="{21CE045F-6A26-4309-BDED-81CB2BBFDDC3}" presName="accentRepeatNode" presStyleLbl="solidFgAcc1" presStyleIdx="4" presStyleCnt="7"/>
      <dgm:spPr/>
    </dgm:pt>
    <dgm:pt modelId="{BC7B5B28-9F0C-45AB-9620-69B0B6AE2009}" type="pres">
      <dgm:prSet presAssocID="{4A5D9922-252D-407D-AED6-2FC57E4BBCEF}" presName="text_6" presStyleLbl="node1" presStyleIdx="5" presStyleCnt="7">
        <dgm:presLayoutVars>
          <dgm:bulletEnabled val="1"/>
        </dgm:presLayoutVars>
      </dgm:prSet>
      <dgm:spPr/>
    </dgm:pt>
    <dgm:pt modelId="{40CE32E9-9CFE-4024-990B-C8A341617B6D}" type="pres">
      <dgm:prSet presAssocID="{4A5D9922-252D-407D-AED6-2FC57E4BBCEF}" presName="accent_6" presStyleCnt="0"/>
      <dgm:spPr/>
    </dgm:pt>
    <dgm:pt modelId="{B9FB0B5E-88AD-4097-99BE-C66FE2DB8D73}" type="pres">
      <dgm:prSet presAssocID="{4A5D9922-252D-407D-AED6-2FC57E4BBCEF}" presName="accentRepeatNode" presStyleLbl="solidFgAcc1" presStyleIdx="5" presStyleCnt="7"/>
      <dgm:spPr/>
    </dgm:pt>
    <dgm:pt modelId="{CFB90C8D-BC68-4A66-8803-5D5DF9E87FFD}" type="pres">
      <dgm:prSet presAssocID="{D9D200C4-EB42-4780-843A-2A76D567A215}" presName="text_7" presStyleLbl="node1" presStyleIdx="6" presStyleCnt="7">
        <dgm:presLayoutVars>
          <dgm:bulletEnabled val="1"/>
        </dgm:presLayoutVars>
      </dgm:prSet>
      <dgm:spPr/>
    </dgm:pt>
    <dgm:pt modelId="{2166BBC9-7596-4744-B8FF-1DD50929DB26}" type="pres">
      <dgm:prSet presAssocID="{D9D200C4-EB42-4780-843A-2A76D567A215}" presName="accent_7" presStyleCnt="0"/>
      <dgm:spPr/>
    </dgm:pt>
    <dgm:pt modelId="{452BDCDF-57DB-482B-BF18-295DF092A6EE}" type="pres">
      <dgm:prSet presAssocID="{D9D200C4-EB42-4780-843A-2A76D567A215}" presName="accentRepeatNode" presStyleLbl="solidFgAcc1" presStyleIdx="6" presStyleCnt="7"/>
      <dgm:spPr/>
    </dgm:pt>
  </dgm:ptLst>
  <dgm:cxnLst>
    <dgm:cxn modelId="{7477CF12-CCBB-48F5-923D-5330C1997D79}" type="presOf" srcId="{2C0329E3-22A0-4370-AE78-EA0DF41E80C9}" destId="{2AAE06DB-084C-44BF-85F9-A578D8DF47F2}" srcOrd="0" destOrd="0" presId="urn:microsoft.com/office/officeart/2008/layout/VerticalCurvedList"/>
    <dgm:cxn modelId="{401C7A64-DBC6-4396-B62A-BA0C90A29F2E}" srcId="{A8365FD2-D2F6-42E0-8B4F-3B1A52EF89CE}" destId="{EE1B4225-2148-4C5E-8438-26E3D06CFB98}" srcOrd="1" destOrd="0" parTransId="{195EFDCF-E5B0-43F9-8C76-93BEBF970795}" sibTransId="{EC4B1AF6-7002-4266-8FB5-8E83DFD98965}"/>
    <dgm:cxn modelId="{E520016E-EB54-48AE-8670-4F9048B9DEAB}" srcId="{A8365FD2-D2F6-42E0-8B4F-3B1A52EF89CE}" destId="{D9D200C4-EB42-4780-843A-2A76D567A215}" srcOrd="6" destOrd="0" parTransId="{E924F1DC-2B17-45AC-B0AE-94061EF54896}" sibTransId="{E6216DDF-F12E-4BF3-8419-F828BCD43E52}"/>
    <dgm:cxn modelId="{B36AF775-67C3-4BC2-A8D6-D3EFA61EC647}" srcId="{A8365FD2-D2F6-42E0-8B4F-3B1A52EF89CE}" destId="{21CE045F-6A26-4309-BDED-81CB2BBFDDC3}" srcOrd="4" destOrd="0" parTransId="{C14BFD0A-F013-4555-9808-6F959BE49C6C}" sibTransId="{58ED4BAC-B666-4923-97F0-3DB72A808181}"/>
    <dgm:cxn modelId="{99DFAF8A-C4A3-4211-A7CF-DA4B90942B33}" type="presOf" srcId="{21CE045F-6A26-4309-BDED-81CB2BBFDDC3}" destId="{044F60D1-09C2-473A-8ECE-4BF819814A57}" srcOrd="0" destOrd="0" presId="urn:microsoft.com/office/officeart/2008/layout/VerticalCurvedList"/>
    <dgm:cxn modelId="{CE82CA9C-6658-46AA-A62E-47A5D8F4F46C}" srcId="{A8365FD2-D2F6-42E0-8B4F-3B1A52EF89CE}" destId="{042A0F54-A8DB-41A6-83F7-87AD9FE10527}" srcOrd="2" destOrd="0" parTransId="{2E7E5A4F-2A75-4440-BDD7-059E85601A90}" sibTransId="{CDF911EE-6CD9-48A5-81BA-C75A511001CA}"/>
    <dgm:cxn modelId="{C4CE66BA-CBFC-4F2C-B2BC-6BCF6FBFD119}" srcId="{A8365FD2-D2F6-42E0-8B4F-3B1A52EF89CE}" destId="{4A5D9922-252D-407D-AED6-2FC57E4BBCEF}" srcOrd="5" destOrd="0" parTransId="{5926E34D-B674-4083-97CC-829CC8C8C84B}" sibTransId="{367BAB7F-9A03-4C56-A3B8-DBB708DF8CC4}"/>
    <dgm:cxn modelId="{2F846CC4-ECC6-4D87-A153-D455E68EA611}" type="presOf" srcId="{EE1B4225-2148-4C5E-8438-26E3D06CFB98}" destId="{E03ED893-946E-4DED-B236-D6E8D5624FF4}" srcOrd="0" destOrd="0" presId="urn:microsoft.com/office/officeart/2008/layout/VerticalCurvedList"/>
    <dgm:cxn modelId="{D6E083DB-DB5D-4593-8A6A-AB832229DF5C}" type="presOf" srcId="{4A5D9922-252D-407D-AED6-2FC57E4BBCEF}" destId="{BC7B5B28-9F0C-45AB-9620-69B0B6AE2009}" srcOrd="0" destOrd="0" presId="urn:microsoft.com/office/officeart/2008/layout/VerticalCurvedList"/>
    <dgm:cxn modelId="{0C24C0DD-47ED-4BBA-BF1D-4439B1DA79E4}" type="presOf" srcId="{042A0F54-A8DB-41A6-83F7-87AD9FE10527}" destId="{5C3A31D2-8898-440F-B3B1-1C23041D929C}" srcOrd="0" destOrd="0" presId="urn:microsoft.com/office/officeart/2008/layout/VerticalCurvedList"/>
    <dgm:cxn modelId="{A6F991F2-A3FC-42F5-9D08-C87641356A45}" type="presOf" srcId="{370D13DB-5647-457C-AECA-3DEE1C21526B}" destId="{8A0480F8-D1D6-4B7B-B7F1-BD0EFC8336A6}" srcOrd="0" destOrd="0" presId="urn:microsoft.com/office/officeart/2008/layout/VerticalCurvedList"/>
    <dgm:cxn modelId="{838189F4-7467-49A1-85D5-E7AD6D9A3711}" type="presOf" srcId="{8AA8286D-5688-4E87-A36A-197EE94118D1}" destId="{134F6687-3CA8-43A1-8B96-D3D2817E16C2}" srcOrd="0" destOrd="0" presId="urn:microsoft.com/office/officeart/2008/layout/VerticalCurvedList"/>
    <dgm:cxn modelId="{C5B2A9F6-BB7E-4ABE-A6BE-AF3D68D05BEB}" type="presOf" srcId="{A8365FD2-D2F6-42E0-8B4F-3B1A52EF89CE}" destId="{CDE1BEAD-30EB-40E3-898D-ACA58E328BA1}" srcOrd="0" destOrd="0" presId="urn:microsoft.com/office/officeart/2008/layout/VerticalCurvedList"/>
    <dgm:cxn modelId="{28EAF5F8-5AFD-450B-8B39-58C77D3A176C}" type="presOf" srcId="{D9D200C4-EB42-4780-843A-2A76D567A215}" destId="{CFB90C8D-BC68-4A66-8803-5D5DF9E87FFD}" srcOrd="0" destOrd="0" presId="urn:microsoft.com/office/officeart/2008/layout/VerticalCurvedList"/>
    <dgm:cxn modelId="{8C99E2FE-A750-4333-A4EA-CB5DF3BDA1ED}" srcId="{A8365FD2-D2F6-42E0-8B4F-3B1A52EF89CE}" destId="{2C0329E3-22A0-4370-AE78-EA0DF41E80C9}" srcOrd="3" destOrd="0" parTransId="{558F2E01-03D6-4D01-ABCA-E2D8BBD43CD7}" sibTransId="{8BF3C277-680B-4FAC-BBD8-66F17E203621}"/>
    <dgm:cxn modelId="{1C7CEDFE-4674-4836-BE47-F94639C458C1}" srcId="{A8365FD2-D2F6-42E0-8B4F-3B1A52EF89CE}" destId="{370D13DB-5647-457C-AECA-3DEE1C21526B}" srcOrd="0" destOrd="0" parTransId="{767C25A8-7E1E-45BF-B9AC-3EB6EFF6AE7D}" sibTransId="{8AA8286D-5688-4E87-A36A-197EE94118D1}"/>
    <dgm:cxn modelId="{1A76DE60-FBFC-4D30-BB3E-DB1CC9BB99BC}" type="presParOf" srcId="{CDE1BEAD-30EB-40E3-898D-ACA58E328BA1}" destId="{D5F01E42-CB40-4D7B-9E38-B9BD8BD8BEE7}" srcOrd="0" destOrd="0" presId="urn:microsoft.com/office/officeart/2008/layout/VerticalCurvedList"/>
    <dgm:cxn modelId="{F01FE9BF-2C84-4FEE-BA15-CB4FEBDCAB96}" type="presParOf" srcId="{D5F01E42-CB40-4D7B-9E38-B9BD8BD8BEE7}" destId="{97968A7C-53B3-497E-88DA-85FD0B54204E}" srcOrd="0" destOrd="0" presId="urn:microsoft.com/office/officeart/2008/layout/VerticalCurvedList"/>
    <dgm:cxn modelId="{F90F0F70-315A-4C4B-9293-80A8D2C2C9B9}" type="presParOf" srcId="{97968A7C-53B3-497E-88DA-85FD0B54204E}" destId="{E84966DD-894C-429F-8562-9A7AE033C9B3}" srcOrd="0" destOrd="0" presId="urn:microsoft.com/office/officeart/2008/layout/VerticalCurvedList"/>
    <dgm:cxn modelId="{8C74C481-680C-46A4-8D65-6159DF52CF7F}" type="presParOf" srcId="{97968A7C-53B3-497E-88DA-85FD0B54204E}" destId="{134F6687-3CA8-43A1-8B96-D3D2817E16C2}" srcOrd="1" destOrd="0" presId="urn:microsoft.com/office/officeart/2008/layout/VerticalCurvedList"/>
    <dgm:cxn modelId="{450216E5-AB82-4F60-B146-A1D4F13A75F6}" type="presParOf" srcId="{97968A7C-53B3-497E-88DA-85FD0B54204E}" destId="{5E6C8E9F-227C-42D4-AF15-D4511A2B94DE}" srcOrd="2" destOrd="0" presId="urn:microsoft.com/office/officeart/2008/layout/VerticalCurvedList"/>
    <dgm:cxn modelId="{EDDB4EFD-8FD6-4392-ABC1-22A0F1497F0E}" type="presParOf" srcId="{97968A7C-53B3-497E-88DA-85FD0B54204E}" destId="{25BC5E81-4D07-4CAF-AF9D-6C373955A4AF}" srcOrd="3" destOrd="0" presId="urn:microsoft.com/office/officeart/2008/layout/VerticalCurvedList"/>
    <dgm:cxn modelId="{69EE2B7F-A2A8-4334-984D-69BB9981A260}" type="presParOf" srcId="{D5F01E42-CB40-4D7B-9E38-B9BD8BD8BEE7}" destId="{8A0480F8-D1D6-4B7B-B7F1-BD0EFC8336A6}" srcOrd="1" destOrd="0" presId="urn:microsoft.com/office/officeart/2008/layout/VerticalCurvedList"/>
    <dgm:cxn modelId="{7596BDDC-B212-4EC0-ACA3-B0BA4361B5B4}" type="presParOf" srcId="{D5F01E42-CB40-4D7B-9E38-B9BD8BD8BEE7}" destId="{C0B6592B-E10E-4F5F-98D4-E161EB777A2B}" srcOrd="2" destOrd="0" presId="urn:microsoft.com/office/officeart/2008/layout/VerticalCurvedList"/>
    <dgm:cxn modelId="{E00A8F09-A8B6-4953-90C6-36AA240E4967}" type="presParOf" srcId="{C0B6592B-E10E-4F5F-98D4-E161EB777A2B}" destId="{1B3AFDF5-BBF4-4A88-B10C-6814A01525C1}" srcOrd="0" destOrd="0" presId="urn:microsoft.com/office/officeart/2008/layout/VerticalCurvedList"/>
    <dgm:cxn modelId="{8BF1F07A-80C1-4B72-9864-87124BE70A20}" type="presParOf" srcId="{D5F01E42-CB40-4D7B-9E38-B9BD8BD8BEE7}" destId="{E03ED893-946E-4DED-B236-D6E8D5624FF4}" srcOrd="3" destOrd="0" presId="urn:microsoft.com/office/officeart/2008/layout/VerticalCurvedList"/>
    <dgm:cxn modelId="{B44443F6-5939-4C74-815F-3662AE02C932}" type="presParOf" srcId="{D5F01E42-CB40-4D7B-9E38-B9BD8BD8BEE7}" destId="{F8C3744C-8111-4C5B-8538-8BDCFEA33B6E}" srcOrd="4" destOrd="0" presId="urn:microsoft.com/office/officeart/2008/layout/VerticalCurvedList"/>
    <dgm:cxn modelId="{4B0DE4C1-5F23-4697-A46F-5355A83583BF}" type="presParOf" srcId="{F8C3744C-8111-4C5B-8538-8BDCFEA33B6E}" destId="{F42AFA5C-DE02-400F-A526-73329DB419BD}" srcOrd="0" destOrd="0" presId="urn:microsoft.com/office/officeart/2008/layout/VerticalCurvedList"/>
    <dgm:cxn modelId="{B11AE360-045F-4074-B57A-B2831E965BD4}" type="presParOf" srcId="{D5F01E42-CB40-4D7B-9E38-B9BD8BD8BEE7}" destId="{5C3A31D2-8898-440F-B3B1-1C23041D929C}" srcOrd="5" destOrd="0" presId="urn:microsoft.com/office/officeart/2008/layout/VerticalCurvedList"/>
    <dgm:cxn modelId="{80657FAA-F697-4C51-A3D1-1952A9734D44}" type="presParOf" srcId="{D5F01E42-CB40-4D7B-9E38-B9BD8BD8BEE7}" destId="{8A795659-D6BD-46C8-831B-817210074E78}" srcOrd="6" destOrd="0" presId="urn:microsoft.com/office/officeart/2008/layout/VerticalCurvedList"/>
    <dgm:cxn modelId="{0E77C01A-7264-4B0C-B8E3-940E1B08CBED}" type="presParOf" srcId="{8A795659-D6BD-46C8-831B-817210074E78}" destId="{AB2C1773-147F-47D7-B9AA-11FAB5FD79BE}" srcOrd="0" destOrd="0" presId="urn:microsoft.com/office/officeart/2008/layout/VerticalCurvedList"/>
    <dgm:cxn modelId="{5850F46C-D856-4621-8C54-7DE2FF3F7033}" type="presParOf" srcId="{D5F01E42-CB40-4D7B-9E38-B9BD8BD8BEE7}" destId="{2AAE06DB-084C-44BF-85F9-A578D8DF47F2}" srcOrd="7" destOrd="0" presId="urn:microsoft.com/office/officeart/2008/layout/VerticalCurvedList"/>
    <dgm:cxn modelId="{227C1744-2401-40E3-BEE7-332F9B3D781A}" type="presParOf" srcId="{D5F01E42-CB40-4D7B-9E38-B9BD8BD8BEE7}" destId="{BF3CB238-8E57-4DB9-A7BE-1B3283CF8E7F}" srcOrd="8" destOrd="0" presId="urn:microsoft.com/office/officeart/2008/layout/VerticalCurvedList"/>
    <dgm:cxn modelId="{ECC6F493-D432-427C-9E4C-63F6D412C24D}" type="presParOf" srcId="{BF3CB238-8E57-4DB9-A7BE-1B3283CF8E7F}" destId="{32DBA16C-0D3D-4BF4-B484-C933AFBE29E4}" srcOrd="0" destOrd="0" presId="urn:microsoft.com/office/officeart/2008/layout/VerticalCurvedList"/>
    <dgm:cxn modelId="{899F8B2F-E166-4F6E-967B-5291B58C1BD1}" type="presParOf" srcId="{D5F01E42-CB40-4D7B-9E38-B9BD8BD8BEE7}" destId="{044F60D1-09C2-473A-8ECE-4BF819814A57}" srcOrd="9" destOrd="0" presId="urn:microsoft.com/office/officeart/2008/layout/VerticalCurvedList"/>
    <dgm:cxn modelId="{EF988996-0EB4-48C7-B075-E9DCF3C6E143}" type="presParOf" srcId="{D5F01E42-CB40-4D7B-9E38-B9BD8BD8BEE7}" destId="{BB054225-F43B-4221-A262-51B46D86356B}" srcOrd="10" destOrd="0" presId="urn:microsoft.com/office/officeart/2008/layout/VerticalCurvedList"/>
    <dgm:cxn modelId="{410EF00F-0274-4207-82F8-894BEF1AB6BF}" type="presParOf" srcId="{BB054225-F43B-4221-A262-51B46D86356B}" destId="{DC3865FA-A380-466B-9D9C-7D13E46DFB6D}" srcOrd="0" destOrd="0" presId="urn:microsoft.com/office/officeart/2008/layout/VerticalCurvedList"/>
    <dgm:cxn modelId="{F1AE3FC7-8EC7-4056-9E60-F4C328BA664F}" type="presParOf" srcId="{D5F01E42-CB40-4D7B-9E38-B9BD8BD8BEE7}" destId="{BC7B5B28-9F0C-45AB-9620-69B0B6AE2009}" srcOrd="11" destOrd="0" presId="urn:microsoft.com/office/officeart/2008/layout/VerticalCurvedList"/>
    <dgm:cxn modelId="{EA9CFDDA-CFB3-40F0-BE3D-A060A77ECCBA}" type="presParOf" srcId="{D5F01E42-CB40-4D7B-9E38-B9BD8BD8BEE7}" destId="{40CE32E9-9CFE-4024-990B-C8A341617B6D}" srcOrd="12" destOrd="0" presId="urn:microsoft.com/office/officeart/2008/layout/VerticalCurvedList"/>
    <dgm:cxn modelId="{70766334-CE88-4BE7-B808-0676CE791CE3}" type="presParOf" srcId="{40CE32E9-9CFE-4024-990B-C8A341617B6D}" destId="{B9FB0B5E-88AD-4097-99BE-C66FE2DB8D73}" srcOrd="0" destOrd="0" presId="urn:microsoft.com/office/officeart/2008/layout/VerticalCurvedList"/>
    <dgm:cxn modelId="{F368E715-868E-4937-8BAD-8C8C621F4D03}" type="presParOf" srcId="{D5F01E42-CB40-4D7B-9E38-B9BD8BD8BEE7}" destId="{CFB90C8D-BC68-4A66-8803-5D5DF9E87FFD}" srcOrd="13" destOrd="0" presId="urn:microsoft.com/office/officeart/2008/layout/VerticalCurvedList"/>
    <dgm:cxn modelId="{0E1C8F28-F4E9-443B-A58E-DCF6A8F91DB7}" type="presParOf" srcId="{D5F01E42-CB40-4D7B-9E38-B9BD8BD8BEE7}" destId="{2166BBC9-7596-4744-B8FF-1DD50929DB26}" srcOrd="14" destOrd="0" presId="urn:microsoft.com/office/officeart/2008/layout/VerticalCurvedList"/>
    <dgm:cxn modelId="{832E00B6-B07B-4080-87F9-102543271F13}" type="presParOf" srcId="{2166BBC9-7596-4744-B8FF-1DD50929DB26}" destId="{452BDCDF-57DB-482B-BF18-295DF092A6E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9442038-26E4-4E2E-BE5E-7BA93870CB95}" type="doc">
      <dgm:prSet loTypeId="urn:microsoft.com/office/officeart/2005/8/layout/list1" loCatId="list" qsTypeId="urn:microsoft.com/office/officeart/2005/8/quickstyle/simple5" qsCatId="simple" csTypeId="urn:microsoft.com/office/officeart/2005/8/colors/accent2_5" csCatId="accent2" phldr="1"/>
      <dgm:spPr/>
      <dgm:t>
        <a:bodyPr/>
        <a:lstStyle/>
        <a:p>
          <a:endParaRPr lang="en-IN"/>
        </a:p>
      </dgm:t>
    </dgm:pt>
    <dgm:pt modelId="{DEE3008A-2EB7-48AF-8FAC-70F8C98711B5}">
      <dgm:prSet phldrT="[Text]"/>
      <dgm:spPr/>
      <dgm:t>
        <a:bodyPr/>
        <a:lstStyle/>
        <a:p>
          <a:r>
            <a:rPr lang="en-IN" dirty="0"/>
            <a:t>Circular</a:t>
          </a:r>
        </a:p>
      </dgm:t>
    </dgm:pt>
    <dgm:pt modelId="{0CD00BB8-AFE4-44E5-AA32-F51E704EFD0A}" type="parTrans" cxnId="{A47BC357-E0D0-43AC-89C4-59208A107D95}">
      <dgm:prSet/>
      <dgm:spPr/>
      <dgm:t>
        <a:bodyPr/>
        <a:lstStyle/>
        <a:p>
          <a:endParaRPr lang="en-IN"/>
        </a:p>
      </dgm:t>
    </dgm:pt>
    <dgm:pt modelId="{3D7C9B2F-93F8-4673-A281-D3A224E040FE}" type="sibTrans" cxnId="{A47BC357-E0D0-43AC-89C4-59208A107D95}">
      <dgm:prSet/>
      <dgm:spPr/>
      <dgm:t>
        <a:bodyPr/>
        <a:lstStyle/>
        <a:p>
          <a:endParaRPr lang="en-IN"/>
        </a:p>
      </dgm:t>
    </dgm:pt>
    <dgm:pt modelId="{C153FD0B-0DA3-494C-B9E7-2ECE30237DB8}">
      <dgm:prSet phldrT="[Text]" custT="1"/>
      <dgm:spPr/>
      <dgm:t>
        <a:bodyPr/>
        <a:lstStyle/>
        <a:p>
          <a:r>
            <a:rPr lang="en-IN" sz="1600" dirty="0"/>
            <a:t>Filing of circular with registrar before 30 days from issue </a:t>
          </a:r>
        </a:p>
      </dgm:t>
    </dgm:pt>
    <dgm:pt modelId="{6D9D0896-E0AA-411B-ADEC-7D757549F38B}" type="parTrans" cxnId="{CF794699-FA19-41CC-A06D-4970B25055B5}">
      <dgm:prSet/>
      <dgm:spPr/>
      <dgm:t>
        <a:bodyPr/>
        <a:lstStyle/>
        <a:p>
          <a:endParaRPr lang="en-IN"/>
        </a:p>
      </dgm:t>
    </dgm:pt>
    <dgm:pt modelId="{A37D1D2C-B2F0-405B-98B1-51C8806D20A7}" type="sibTrans" cxnId="{CF794699-FA19-41CC-A06D-4970B25055B5}">
      <dgm:prSet/>
      <dgm:spPr/>
      <dgm:t>
        <a:bodyPr/>
        <a:lstStyle/>
        <a:p>
          <a:endParaRPr lang="en-IN"/>
        </a:p>
      </dgm:t>
    </dgm:pt>
    <dgm:pt modelId="{6A1E3320-7340-4238-A386-F7884C6316E8}">
      <dgm:prSet phldrT="[Text]" custT="1"/>
      <dgm:spPr/>
      <dgm:t>
        <a:bodyPr/>
        <a:lstStyle/>
        <a:p>
          <a:r>
            <a:rPr lang="en-IN" sz="1600" dirty="0"/>
            <a:t>Circular (DPT-1) should contain </a:t>
          </a:r>
        </a:p>
      </dgm:t>
    </dgm:pt>
    <dgm:pt modelId="{5A84C792-8EA8-4FEE-9D8B-66DB948B52B4}" type="parTrans" cxnId="{6E4E8783-D594-46B5-AC60-4472B6C5E6D0}">
      <dgm:prSet/>
      <dgm:spPr/>
      <dgm:t>
        <a:bodyPr/>
        <a:lstStyle/>
        <a:p>
          <a:endParaRPr lang="en-IN"/>
        </a:p>
      </dgm:t>
    </dgm:pt>
    <dgm:pt modelId="{7A1878A8-BC9D-4BD5-828F-E4B7DA044E1E}" type="sibTrans" cxnId="{6E4E8783-D594-46B5-AC60-4472B6C5E6D0}">
      <dgm:prSet/>
      <dgm:spPr/>
      <dgm:t>
        <a:bodyPr/>
        <a:lstStyle/>
        <a:p>
          <a:endParaRPr lang="en-IN"/>
        </a:p>
      </dgm:t>
    </dgm:pt>
    <dgm:pt modelId="{C712999B-D8A0-4E39-8318-3016AC02BBDA}">
      <dgm:prSet phldrT="[Text]" custT="1"/>
      <dgm:spPr/>
      <dgm:t>
        <a:bodyPr/>
        <a:lstStyle/>
        <a:p>
          <a:r>
            <a:rPr lang="en-IN" sz="1600" dirty="0"/>
            <a:t>Credit rating obtained (Eligible company only)</a:t>
          </a:r>
        </a:p>
      </dgm:t>
    </dgm:pt>
    <dgm:pt modelId="{02BD74D3-C584-4FD6-B8D8-D5D83197CC68}" type="parTrans" cxnId="{F8E8F945-524D-4B17-8363-EAA1AFC165B8}">
      <dgm:prSet/>
      <dgm:spPr/>
      <dgm:t>
        <a:bodyPr/>
        <a:lstStyle/>
        <a:p>
          <a:endParaRPr lang="en-IN"/>
        </a:p>
      </dgm:t>
    </dgm:pt>
    <dgm:pt modelId="{9C45AB0D-48A0-4327-9DEA-91D40549C555}" type="sibTrans" cxnId="{F8E8F945-524D-4B17-8363-EAA1AFC165B8}">
      <dgm:prSet/>
      <dgm:spPr/>
      <dgm:t>
        <a:bodyPr/>
        <a:lstStyle/>
        <a:p>
          <a:endParaRPr lang="en-IN"/>
        </a:p>
      </dgm:t>
    </dgm:pt>
    <dgm:pt modelId="{B62466D4-0174-438F-B285-92A91955E66C}">
      <dgm:prSet phldrT="[Text]" custT="1"/>
      <dgm:spPr/>
      <dgm:t>
        <a:bodyPr/>
        <a:lstStyle/>
        <a:p>
          <a:r>
            <a:rPr lang="en-IN" sz="1600" dirty="0"/>
            <a:t>Financial position of the company</a:t>
          </a:r>
        </a:p>
      </dgm:t>
    </dgm:pt>
    <dgm:pt modelId="{FDD4D79C-9290-4CD0-AF1D-9455F784B246}" type="parTrans" cxnId="{2477BF63-9D81-4C5E-B99C-FC3B1C275021}">
      <dgm:prSet/>
      <dgm:spPr/>
      <dgm:t>
        <a:bodyPr/>
        <a:lstStyle/>
        <a:p>
          <a:endParaRPr lang="en-IN"/>
        </a:p>
      </dgm:t>
    </dgm:pt>
    <dgm:pt modelId="{C8C5706F-263A-4261-B412-BF274A736BF3}" type="sibTrans" cxnId="{2477BF63-9D81-4C5E-B99C-FC3B1C275021}">
      <dgm:prSet/>
      <dgm:spPr/>
      <dgm:t>
        <a:bodyPr/>
        <a:lstStyle/>
        <a:p>
          <a:endParaRPr lang="en-IN"/>
        </a:p>
      </dgm:t>
    </dgm:pt>
    <dgm:pt modelId="{CF45B3EF-A129-48DE-B69A-5C21F9676199}">
      <dgm:prSet phldrT="[Text]" custT="1"/>
      <dgm:spPr/>
      <dgm:t>
        <a:bodyPr/>
        <a:lstStyle/>
        <a:p>
          <a:r>
            <a:rPr lang="en-IN" sz="1600" dirty="0"/>
            <a:t>Total number of depositors and amount due towards the deposit </a:t>
          </a:r>
        </a:p>
      </dgm:t>
    </dgm:pt>
    <dgm:pt modelId="{DFFB7413-F6EA-4EE4-B3CF-F5BB5D14C6C9}" type="parTrans" cxnId="{A84BAA81-786B-47EC-BB53-384873DE79DA}">
      <dgm:prSet/>
      <dgm:spPr/>
      <dgm:t>
        <a:bodyPr/>
        <a:lstStyle/>
        <a:p>
          <a:endParaRPr lang="en-IN"/>
        </a:p>
      </dgm:t>
    </dgm:pt>
    <dgm:pt modelId="{29ABAEBD-1673-488E-967A-61EAD19E82E3}" type="sibTrans" cxnId="{A84BAA81-786B-47EC-BB53-384873DE79DA}">
      <dgm:prSet/>
      <dgm:spPr/>
      <dgm:t>
        <a:bodyPr/>
        <a:lstStyle/>
        <a:p>
          <a:endParaRPr lang="en-IN"/>
        </a:p>
      </dgm:t>
    </dgm:pt>
    <dgm:pt modelId="{6CF84411-9D75-45C2-AC2F-A4A1ED05D34C}">
      <dgm:prSet phldrT="[Text]" custT="1"/>
      <dgm:spPr/>
      <dgm:t>
        <a:bodyPr/>
        <a:lstStyle/>
        <a:p>
          <a:r>
            <a:rPr lang="en-IN" sz="1600" dirty="0"/>
            <a:t>Sent via Registered post or Speed post or Electronic mode – (Members)</a:t>
          </a:r>
        </a:p>
      </dgm:t>
    </dgm:pt>
    <dgm:pt modelId="{5C959381-FEB6-408C-8A78-EAFC4E22C6B9}" type="parTrans" cxnId="{C5C56A04-F1F3-4BA0-B38C-9FF933079B99}">
      <dgm:prSet/>
      <dgm:spPr/>
      <dgm:t>
        <a:bodyPr/>
        <a:lstStyle/>
        <a:p>
          <a:endParaRPr lang="en-IN"/>
        </a:p>
      </dgm:t>
    </dgm:pt>
    <dgm:pt modelId="{A21D7A22-D7DC-4E37-BA1A-8F6A61C3E2BD}" type="sibTrans" cxnId="{C5C56A04-F1F3-4BA0-B38C-9FF933079B99}">
      <dgm:prSet/>
      <dgm:spPr/>
      <dgm:t>
        <a:bodyPr/>
        <a:lstStyle/>
        <a:p>
          <a:endParaRPr lang="en-IN"/>
        </a:p>
      </dgm:t>
    </dgm:pt>
    <dgm:pt modelId="{5B5F52D7-6BB8-448B-9F47-2E06821692AC}">
      <dgm:prSet phldrT="[Text]" custT="1"/>
      <dgm:spPr/>
      <dgm:t>
        <a:bodyPr/>
        <a:lstStyle/>
        <a:p>
          <a:r>
            <a:rPr lang="en-IN" sz="1600" dirty="0"/>
            <a:t>Should be displayed in website – (Only if raised from Public)</a:t>
          </a:r>
        </a:p>
      </dgm:t>
    </dgm:pt>
    <dgm:pt modelId="{3ADBC7FD-4CF6-42C4-AF62-072EE84DF40A}" type="parTrans" cxnId="{5916B035-C937-4C54-B709-36852387E7EB}">
      <dgm:prSet/>
      <dgm:spPr/>
      <dgm:t>
        <a:bodyPr/>
        <a:lstStyle/>
        <a:p>
          <a:endParaRPr lang="en-IN"/>
        </a:p>
      </dgm:t>
    </dgm:pt>
    <dgm:pt modelId="{BCE826E9-F233-47F4-8F2C-9F1C8288CD37}" type="sibTrans" cxnId="{5916B035-C937-4C54-B709-36852387E7EB}">
      <dgm:prSet/>
      <dgm:spPr/>
      <dgm:t>
        <a:bodyPr/>
        <a:lstStyle/>
        <a:p>
          <a:endParaRPr lang="en-IN"/>
        </a:p>
      </dgm:t>
    </dgm:pt>
    <dgm:pt modelId="{425A98AF-867C-4FBA-8D10-0421E0B14BEC}">
      <dgm:prSet phldrT="[Text]" custT="1"/>
      <dgm:spPr/>
      <dgm:t>
        <a:bodyPr/>
        <a:lstStyle/>
        <a:p>
          <a:r>
            <a:rPr lang="en-IN" sz="1600" dirty="0"/>
            <a:t>Secured or Unsecured deposit </a:t>
          </a:r>
        </a:p>
      </dgm:t>
    </dgm:pt>
    <dgm:pt modelId="{5802952D-448A-4D94-A176-0018FC62AB41}" type="parTrans" cxnId="{309BBF21-EFFC-4DFA-9851-A264AEEB0D5E}">
      <dgm:prSet/>
      <dgm:spPr/>
      <dgm:t>
        <a:bodyPr/>
        <a:lstStyle/>
        <a:p>
          <a:endParaRPr lang="en-IN"/>
        </a:p>
      </dgm:t>
    </dgm:pt>
    <dgm:pt modelId="{E0F117A7-BAFF-430E-AEF4-3046B083C9A2}" type="sibTrans" cxnId="{309BBF21-EFFC-4DFA-9851-A264AEEB0D5E}">
      <dgm:prSet/>
      <dgm:spPr/>
      <dgm:t>
        <a:bodyPr/>
        <a:lstStyle/>
        <a:p>
          <a:endParaRPr lang="en-IN"/>
        </a:p>
      </dgm:t>
    </dgm:pt>
    <dgm:pt modelId="{863BC91B-3652-4C29-A654-6D9086BF5C85}">
      <dgm:prSet phldrT="[Text]" custT="1"/>
      <dgm:spPr/>
      <dgm:t>
        <a:bodyPr/>
        <a:lstStyle/>
        <a:p>
          <a:r>
            <a:rPr lang="en-IN" sz="1600" dirty="0"/>
            <a:t>Details of security if secured</a:t>
          </a:r>
        </a:p>
      </dgm:t>
    </dgm:pt>
    <dgm:pt modelId="{7396F696-8A0A-453B-9654-E39ED951DA13}" type="parTrans" cxnId="{AC898C69-9A94-4505-8F05-71A9A2DE6F82}">
      <dgm:prSet/>
      <dgm:spPr/>
      <dgm:t>
        <a:bodyPr/>
        <a:lstStyle/>
        <a:p>
          <a:endParaRPr lang="en-IN"/>
        </a:p>
      </dgm:t>
    </dgm:pt>
    <dgm:pt modelId="{73D56C9A-0527-4BB6-80B1-E300ECFDFBDE}" type="sibTrans" cxnId="{AC898C69-9A94-4505-8F05-71A9A2DE6F82}">
      <dgm:prSet/>
      <dgm:spPr/>
      <dgm:t>
        <a:bodyPr/>
        <a:lstStyle/>
        <a:p>
          <a:endParaRPr lang="en-IN"/>
        </a:p>
      </dgm:t>
    </dgm:pt>
    <dgm:pt modelId="{7A658F99-844C-4A7B-B245-596BFD428BDD}">
      <dgm:prSet phldrT="[Text]" custT="1"/>
      <dgm:spPr/>
      <dgm:t>
        <a:bodyPr/>
        <a:lstStyle/>
        <a:p>
          <a:r>
            <a:rPr lang="en-IN" sz="1600" dirty="0"/>
            <a:t>Should be circulated in two newspapers – English and Vernacular language of the office - (Mandatory for Public &amp; “May-Optional” for Members)</a:t>
          </a:r>
        </a:p>
      </dgm:t>
    </dgm:pt>
    <dgm:pt modelId="{23C262AD-D97E-4266-B483-8D945E057286}" type="parTrans" cxnId="{5798F08F-625A-4E08-B90A-E2D56BF79501}">
      <dgm:prSet/>
      <dgm:spPr/>
      <dgm:t>
        <a:bodyPr/>
        <a:lstStyle/>
        <a:p>
          <a:endParaRPr lang="en-IN"/>
        </a:p>
      </dgm:t>
    </dgm:pt>
    <dgm:pt modelId="{CDB8AF94-C1CA-4785-A0E0-91E7C6CF7BC4}" type="sibTrans" cxnId="{5798F08F-625A-4E08-B90A-E2D56BF79501}">
      <dgm:prSet/>
      <dgm:spPr/>
      <dgm:t>
        <a:bodyPr/>
        <a:lstStyle/>
        <a:p>
          <a:endParaRPr lang="en-IN"/>
        </a:p>
      </dgm:t>
    </dgm:pt>
    <dgm:pt modelId="{4DA3396B-67C5-4DD0-A53A-9DFEFE009C5A}">
      <dgm:prSet phldrT="[Text]" custT="1"/>
      <dgm:spPr/>
      <dgm:t>
        <a:bodyPr/>
        <a:lstStyle/>
        <a:p>
          <a:r>
            <a:rPr lang="en-IN" sz="1600" dirty="0"/>
            <a:t>Auditor certificate of no default or 5 years has lapsed from the default &amp; making good</a:t>
          </a:r>
        </a:p>
      </dgm:t>
    </dgm:pt>
    <dgm:pt modelId="{E6A30CDE-B74F-4B1E-BCCD-3E9CF454DDE1}" type="parTrans" cxnId="{D6EDF04B-F571-47A3-9D32-38B4F8B432D7}">
      <dgm:prSet/>
      <dgm:spPr/>
      <dgm:t>
        <a:bodyPr/>
        <a:lstStyle/>
        <a:p>
          <a:endParaRPr lang="en-IN"/>
        </a:p>
      </dgm:t>
    </dgm:pt>
    <dgm:pt modelId="{B7481BA4-6570-4E58-833B-B347D5D9B6A3}" type="sibTrans" cxnId="{D6EDF04B-F571-47A3-9D32-38B4F8B432D7}">
      <dgm:prSet/>
      <dgm:spPr/>
      <dgm:t>
        <a:bodyPr/>
        <a:lstStyle/>
        <a:p>
          <a:endParaRPr lang="en-IN"/>
        </a:p>
      </dgm:t>
    </dgm:pt>
    <dgm:pt modelId="{CF152064-F50B-4DBD-830F-B4979A491C59}">
      <dgm:prSet phldrT="[Text]" custT="1"/>
      <dgm:spPr/>
      <dgm:t>
        <a:bodyPr/>
        <a:lstStyle/>
        <a:p>
          <a:r>
            <a:rPr lang="en-IN" sz="1600" dirty="0"/>
            <a:t>Director also has to assert the above in the circular</a:t>
          </a:r>
        </a:p>
      </dgm:t>
    </dgm:pt>
    <dgm:pt modelId="{370FBEB9-7E0D-4B23-A71F-FDB64A492F09}" type="parTrans" cxnId="{80ECFDE2-EAE4-41A7-A719-9C6B08CCF3D1}">
      <dgm:prSet/>
      <dgm:spPr/>
      <dgm:t>
        <a:bodyPr/>
        <a:lstStyle/>
        <a:p>
          <a:endParaRPr lang="en-IN"/>
        </a:p>
      </dgm:t>
    </dgm:pt>
    <dgm:pt modelId="{46F734FC-CE29-4498-A041-42148046796F}" type="sibTrans" cxnId="{80ECFDE2-EAE4-41A7-A719-9C6B08CCF3D1}">
      <dgm:prSet/>
      <dgm:spPr/>
      <dgm:t>
        <a:bodyPr/>
        <a:lstStyle/>
        <a:p>
          <a:endParaRPr lang="en-IN"/>
        </a:p>
      </dgm:t>
    </dgm:pt>
    <dgm:pt modelId="{9B53743B-CA53-461D-9319-94B37A4F7851}" type="pres">
      <dgm:prSet presAssocID="{19442038-26E4-4E2E-BE5E-7BA93870CB95}" presName="linear" presStyleCnt="0">
        <dgm:presLayoutVars>
          <dgm:dir/>
          <dgm:animLvl val="lvl"/>
          <dgm:resizeHandles val="exact"/>
        </dgm:presLayoutVars>
      </dgm:prSet>
      <dgm:spPr/>
    </dgm:pt>
    <dgm:pt modelId="{4BD40268-B3C1-4555-A561-B02B6B0D3BA3}" type="pres">
      <dgm:prSet presAssocID="{DEE3008A-2EB7-48AF-8FAC-70F8C98711B5}" presName="parentLin" presStyleCnt="0"/>
      <dgm:spPr/>
    </dgm:pt>
    <dgm:pt modelId="{2B0234D5-E545-460D-9C2D-9DD0739FBDC4}" type="pres">
      <dgm:prSet presAssocID="{DEE3008A-2EB7-48AF-8FAC-70F8C98711B5}" presName="parentLeftMargin" presStyleLbl="node1" presStyleIdx="0" presStyleCnt="1"/>
      <dgm:spPr/>
    </dgm:pt>
    <dgm:pt modelId="{E528F947-5786-4A03-B84D-ED98B4FACF6B}" type="pres">
      <dgm:prSet presAssocID="{DEE3008A-2EB7-48AF-8FAC-70F8C98711B5}" presName="parentText" presStyleLbl="node1" presStyleIdx="0" presStyleCnt="1">
        <dgm:presLayoutVars>
          <dgm:chMax val="0"/>
          <dgm:bulletEnabled val="1"/>
        </dgm:presLayoutVars>
      </dgm:prSet>
      <dgm:spPr/>
    </dgm:pt>
    <dgm:pt modelId="{66713C58-E191-4B17-AAEF-AACFA5C411BB}" type="pres">
      <dgm:prSet presAssocID="{DEE3008A-2EB7-48AF-8FAC-70F8C98711B5}" presName="negativeSpace" presStyleCnt="0"/>
      <dgm:spPr/>
    </dgm:pt>
    <dgm:pt modelId="{300A8E5A-0185-4747-80B6-B8911A33C9D8}" type="pres">
      <dgm:prSet presAssocID="{DEE3008A-2EB7-48AF-8FAC-70F8C98711B5}" presName="childText" presStyleLbl="conFgAcc1" presStyleIdx="0" presStyleCnt="1" custScaleY="106560">
        <dgm:presLayoutVars>
          <dgm:bulletEnabled val="1"/>
        </dgm:presLayoutVars>
      </dgm:prSet>
      <dgm:spPr/>
    </dgm:pt>
  </dgm:ptLst>
  <dgm:cxnLst>
    <dgm:cxn modelId="{C5C56A04-F1F3-4BA0-B38C-9FF933079B99}" srcId="{6A1E3320-7340-4238-A386-F7884C6316E8}" destId="{6CF84411-9D75-45C2-AC2F-A4A1ED05D34C}" srcOrd="7" destOrd="0" parTransId="{5C959381-FEB6-408C-8A78-EAFC4E22C6B9}" sibTransId="{A21D7A22-D7DC-4E37-BA1A-8F6A61C3E2BD}"/>
    <dgm:cxn modelId="{309BBF21-EFFC-4DFA-9851-A264AEEB0D5E}" srcId="{6A1E3320-7340-4238-A386-F7884C6316E8}" destId="{425A98AF-867C-4FBA-8D10-0421E0B14BEC}" srcOrd="2" destOrd="0" parTransId="{5802952D-448A-4D94-A176-0018FC62AB41}" sibTransId="{E0F117A7-BAFF-430E-AEF4-3046B083C9A2}"/>
    <dgm:cxn modelId="{B1BB1C2C-5278-4143-8613-2F196A91D453}" type="presOf" srcId="{6A1E3320-7340-4238-A386-F7884C6316E8}" destId="{300A8E5A-0185-4747-80B6-B8911A33C9D8}" srcOrd="0" destOrd="1" presId="urn:microsoft.com/office/officeart/2005/8/layout/list1"/>
    <dgm:cxn modelId="{5916B035-C937-4C54-B709-36852387E7EB}" srcId="{6A1E3320-7340-4238-A386-F7884C6316E8}" destId="{5B5F52D7-6BB8-448B-9F47-2E06821692AC}" srcOrd="8" destOrd="0" parTransId="{3ADBC7FD-4CF6-42C4-AF62-072EE84DF40A}" sibTransId="{BCE826E9-F233-47F4-8F2C-9F1C8288CD37}"/>
    <dgm:cxn modelId="{2477BF63-9D81-4C5E-B99C-FC3B1C275021}" srcId="{6A1E3320-7340-4238-A386-F7884C6316E8}" destId="{B62466D4-0174-438F-B285-92A91955E66C}" srcOrd="1" destOrd="0" parTransId="{FDD4D79C-9290-4CD0-AF1D-9455F784B246}" sibTransId="{C8C5706F-263A-4261-B412-BF274A736BF3}"/>
    <dgm:cxn modelId="{F8E8F945-524D-4B17-8363-EAA1AFC165B8}" srcId="{6A1E3320-7340-4238-A386-F7884C6316E8}" destId="{C712999B-D8A0-4E39-8318-3016AC02BBDA}" srcOrd="0" destOrd="0" parTransId="{02BD74D3-C584-4FD6-B8D8-D5D83197CC68}" sibTransId="{9C45AB0D-48A0-4327-9DEA-91D40549C555}"/>
    <dgm:cxn modelId="{AC898C69-9A94-4505-8F05-71A9A2DE6F82}" srcId="{6A1E3320-7340-4238-A386-F7884C6316E8}" destId="{863BC91B-3652-4C29-A654-6D9086BF5C85}" srcOrd="3" destOrd="0" parTransId="{7396F696-8A0A-453B-9654-E39ED951DA13}" sibTransId="{73D56C9A-0527-4BB6-80B1-E300ECFDFBDE}"/>
    <dgm:cxn modelId="{D6EDF04B-F571-47A3-9D32-38B4F8B432D7}" srcId="{6A1E3320-7340-4238-A386-F7884C6316E8}" destId="{4DA3396B-67C5-4DD0-A53A-9DFEFE009C5A}" srcOrd="5" destOrd="0" parTransId="{E6A30CDE-B74F-4B1E-BCCD-3E9CF454DDE1}" sibTransId="{B7481BA4-6570-4E58-833B-B347D5D9B6A3}"/>
    <dgm:cxn modelId="{83E11973-B9F0-4BC7-A3A6-440EE6F7ECC2}" type="presOf" srcId="{C712999B-D8A0-4E39-8318-3016AC02BBDA}" destId="{300A8E5A-0185-4747-80B6-B8911A33C9D8}" srcOrd="0" destOrd="2" presId="urn:microsoft.com/office/officeart/2005/8/layout/list1"/>
    <dgm:cxn modelId="{7336CE75-5428-4AE5-88AA-AF3E76339CE2}" type="presOf" srcId="{7A658F99-844C-4A7B-B245-596BFD428BDD}" destId="{300A8E5A-0185-4747-80B6-B8911A33C9D8}" srcOrd="0" destOrd="11" presId="urn:microsoft.com/office/officeart/2005/8/layout/list1"/>
    <dgm:cxn modelId="{F61EE776-2A1B-4C8F-8874-C103AAA4DEBF}" type="presOf" srcId="{DEE3008A-2EB7-48AF-8FAC-70F8C98711B5}" destId="{E528F947-5786-4A03-B84D-ED98B4FACF6B}" srcOrd="1" destOrd="0" presId="urn:microsoft.com/office/officeart/2005/8/layout/list1"/>
    <dgm:cxn modelId="{A47BC357-E0D0-43AC-89C4-59208A107D95}" srcId="{19442038-26E4-4E2E-BE5E-7BA93870CB95}" destId="{DEE3008A-2EB7-48AF-8FAC-70F8C98711B5}" srcOrd="0" destOrd="0" parTransId="{0CD00BB8-AFE4-44E5-AA32-F51E704EFD0A}" sibTransId="{3D7C9B2F-93F8-4673-A281-D3A224E040FE}"/>
    <dgm:cxn modelId="{A84BAA81-786B-47EC-BB53-384873DE79DA}" srcId="{6A1E3320-7340-4238-A386-F7884C6316E8}" destId="{CF45B3EF-A129-48DE-B69A-5C21F9676199}" srcOrd="4" destOrd="0" parTransId="{DFFB7413-F6EA-4EE4-B3CF-F5BB5D14C6C9}" sibTransId="{29ABAEBD-1673-488E-967A-61EAD19E82E3}"/>
    <dgm:cxn modelId="{6E4E8783-D594-46B5-AC60-4472B6C5E6D0}" srcId="{DEE3008A-2EB7-48AF-8FAC-70F8C98711B5}" destId="{6A1E3320-7340-4238-A386-F7884C6316E8}" srcOrd="1" destOrd="0" parTransId="{5A84C792-8EA8-4FEE-9D8B-66DB948B52B4}" sibTransId="{7A1878A8-BC9D-4BD5-828F-E4B7DA044E1E}"/>
    <dgm:cxn modelId="{B2B19584-CD22-44FA-87F1-431D92340657}" type="presOf" srcId="{C153FD0B-0DA3-494C-B9E7-2ECE30237DB8}" destId="{300A8E5A-0185-4747-80B6-B8911A33C9D8}" srcOrd="0" destOrd="0" presId="urn:microsoft.com/office/officeart/2005/8/layout/list1"/>
    <dgm:cxn modelId="{BCD77487-90F3-4D6B-AE03-2180E33F3782}" type="presOf" srcId="{425A98AF-867C-4FBA-8D10-0421E0B14BEC}" destId="{300A8E5A-0185-4747-80B6-B8911A33C9D8}" srcOrd="0" destOrd="4" presId="urn:microsoft.com/office/officeart/2005/8/layout/list1"/>
    <dgm:cxn modelId="{5798F08F-625A-4E08-B90A-E2D56BF79501}" srcId="{6A1E3320-7340-4238-A386-F7884C6316E8}" destId="{7A658F99-844C-4A7B-B245-596BFD428BDD}" srcOrd="9" destOrd="0" parTransId="{23C262AD-D97E-4266-B483-8D945E057286}" sibTransId="{CDB8AF94-C1CA-4785-A0E0-91E7C6CF7BC4}"/>
    <dgm:cxn modelId="{CF794699-FA19-41CC-A06D-4970B25055B5}" srcId="{DEE3008A-2EB7-48AF-8FAC-70F8C98711B5}" destId="{C153FD0B-0DA3-494C-B9E7-2ECE30237DB8}" srcOrd="0" destOrd="0" parTransId="{6D9D0896-E0AA-411B-ADEC-7D757549F38B}" sibTransId="{A37D1D2C-B2F0-405B-98B1-51C8806D20A7}"/>
    <dgm:cxn modelId="{6682799A-807F-496A-B326-B7D1AA6C7629}" type="presOf" srcId="{CF45B3EF-A129-48DE-B69A-5C21F9676199}" destId="{300A8E5A-0185-4747-80B6-B8911A33C9D8}" srcOrd="0" destOrd="6" presId="urn:microsoft.com/office/officeart/2005/8/layout/list1"/>
    <dgm:cxn modelId="{14C59B9D-AAE8-4D2B-9DE2-19FA7C8CEB2F}" type="presOf" srcId="{19442038-26E4-4E2E-BE5E-7BA93870CB95}" destId="{9B53743B-CA53-461D-9319-94B37A4F7851}" srcOrd="0" destOrd="0" presId="urn:microsoft.com/office/officeart/2005/8/layout/list1"/>
    <dgm:cxn modelId="{5B1013A3-CD7C-4D3F-8100-CFAF621FE0A3}" type="presOf" srcId="{B62466D4-0174-438F-B285-92A91955E66C}" destId="{300A8E5A-0185-4747-80B6-B8911A33C9D8}" srcOrd="0" destOrd="3" presId="urn:microsoft.com/office/officeart/2005/8/layout/list1"/>
    <dgm:cxn modelId="{E8DC98AD-B384-44A1-9664-CECB779AA0BD}" type="presOf" srcId="{6CF84411-9D75-45C2-AC2F-A4A1ED05D34C}" destId="{300A8E5A-0185-4747-80B6-B8911A33C9D8}" srcOrd="0" destOrd="9" presId="urn:microsoft.com/office/officeart/2005/8/layout/list1"/>
    <dgm:cxn modelId="{F43672BB-344E-46A3-AFA4-55C0B2A007D7}" type="presOf" srcId="{5B5F52D7-6BB8-448B-9F47-2E06821692AC}" destId="{300A8E5A-0185-4747-80B6-B8911A33C9D8}" srcOrd="0" destOrd="10" presId="urn:microsoft.com/office/officeart/2005/8/layout/list1"/>
    <dgm:cxn modelId="{13FE1BD0-6810-4945-B1FC-D523DC7418D8}" type="presOf" srcId="{863BC91B-3652-4C29-A654-6D9086BF5C85}" destId="{300A8E5A-0185-4747-80B6-B8911A33C9D8}" srcOrd="0" destOrd="5" presId="urn:microsoft.com/office/officeart/2005/8/layout/list1"/>
    <dgm:cxn modelId="{788909D7-A932-4E9B-AEB1-311B5AA09B53}" type="presOf" srcId="{4DA3396B-67C5-4DD0-A53A-9DFEFE009C5A}" destId="{300A8E5A-0185-4747-80B6-B8911A33C9D8}" srcOrd="0" destOrd="7" presId="urn:microsoft.com/office/officeart/2005/8/layout/list1"/>
    <dgm:cxn modelId="{80ECFDE2-EAE4-41A7-A719-9C6B08CCF3D1}" srcId="{6A1E3320-7340-4238-A386-F7884C6316E8}" destId="{CF152064-F50B-4DBD-830F-B4979A491C59}" srcOrd="6" destOrd="0" parTransId="{370FBEB9-7E0D-4B23-A71F-FDB64A492F09}" sibTransId="{46F734FC-CE29-4498-A041-42148046796F}"/>
    <dgm:cxn modelId="{A4FBA1EA-1007-436A-95C8-12B670593540}" type="presOf" srcId="{CF152064-F50B-4DBD-830F-B4979A491C59}" destId="{300A8E5A-0185-4747-80B6-B8911A33C9D8}" srcOrd="0" destOrd="8" presId="urn:microsoft.com/office/officeart/2005/8/layout/list1"/>
    <dgm:cxn modelId="{BC9D28F8-E601-4FFF-ADF2-D3C8BBF937D4}" type="presOf" srcId="{DEE3008A-2EB7-48AF-8FAC-70F8C98711B5}" destId="{2B0234D5-E545-460D-9C2D-9DD0739FBDC4}" srcOrd="0" destOrd="0" presId="urn:microsoft.com/office/officeart/2005/8/layout/list1"/>
    <dgm:cxn modelId="{8B7629BF-D6D7-4BDA-B108-1DC71C9502E8}" type="presParOf" srcId="{9B53743B-CA53-461D-9319-94B37A4F7851}" destId="{4BD40268-B3C1-4555-A561-B02B6B0D3BA3}" srcOrd="0" destOrd="0" presId="urn:microsoft.com/office/officeart/2005/8/layout/list1"/>
    <dgm:cxn modelId="{D36014AA-5FC0-4C52-89C4-3A0F58340F50}" type="presParOf" srcId="{4BD40268-B3C1-4555-A561-B02B6B0D3BA3}" destId="{2B0234D5-E545-460D-9C2D-9DD0739FBDC4}" srcOrd="0" destOrd="0" presId="urn:microsoft.com/office/officeart/2005/8/layout/list1"/>
    <dgm:cxn modelId="{BE5FC761-C7FA-46CC-8B34-99E2011FB9BF}" type="presParOf" srcId="{4BD40268-B3C1-4555-A561-B02B6B0D3BA3}" destId="{E528F947-5786-4A03-B84D-ED98B4FACF6B}" srcOrd="1" destOrd="0" presId="urn:microsoft.com/office/officeart/2005/8/layout/list1"/>
    <dgm:cxn modelId="{FC0067E8-7ABE-4FBE-93AB-F764E49FCDDA}" type="presParOf" srcId="{9B53743B-CA53-461D-9319-94B37A4F7851}" destId="{66713C58-E191-4B17-AAEF-AACFA5C411BB}" srcOrd="1" destOrd="0" presId="urn:microsoft.com/office/officeart/2005/8/layout/list1"/>
    <dgm:cxn modelId="{D14FD698-1A06-4C69-9E5D-DE9F7BC8788D}" type="presParOf" srcId="{9B53743B-CA53-461D-9319-94B37A4F7851}" destId="{300A8E5A-0185-4747-80B6-B8911A33C9D8}"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19442038-26E4-4E2E-BE5E-7BA93870CB95}" type="doc">
      <dgm:prSet loTypeId="urn:microsoft.com/office/officeart/2005/8/layout/list1" loCatId="list" qsTypeId="urn:microsoft.com/office/officeart/2005/8/quickstyle/simple5" qsCatId="simple" csTypeId="urn:microsoft.com/office/officeart/2005/8/colors/accent2_5" csCatId="accent2" phldr="1"/>
      <dgm:spPr/>
      <dgm:t>
        <a:bodyPr/>
        <a:lstStyle/>
        <a:p>
          <a:endParaRPr lang="en-IN"/>
        </a:p>
      </dgm:t>
    </dgm:pt>
    <dgm:pt modelId="{DEE3008A-2EB7-48AF-8FAC-70F8C98711B5}">
      <dgm:prSet phldrT="[Text]"/>
      <dgm:spPr/>
      <dgm:t>
        <a:bodyPr/>
        <a:lstStyle/>
        <a:p>
          <a:r>
            <a:rPr lang="en-IN" dirty="0"/>
            <a:t>One or more Trustee to be appointed and deposit trust deed executed 7 days prior to circular (DPT-2)</a:t>
          </a:r>
        </a:p>
      </dgm:t>
    </dgm:pt>
    <dgm:pt modelId="{0CD00BB8-AFE4-44E5-AA32-F51E704EFD0A}" type="parTrans" cxnId="{A47BC357-E0D0-43AC-89C4-59208A107D95}">
      <dgm:prSet/>
      <dgm:spPr/>
      <dgm:t>
        <a:bodyPr/>
        <a:lstStyle/>
        <a:p>
          <a:endParaRPr lang="en-IN"/>
        </a:p>
      </dgm:t>
    </dgm:pt>
    <dgm:pt modelId="{3D7C9B2F-93F8-4673-A281-D3A224E040FE}" type="sibTrans" cxnId="{A47BC357-E0D0-43AC-89C4-59208A107D95}">
      <dgm:prSet/>
      <dgm:spPr/>
      <dgm:t>
        <a:bodyPr/>
        <a:lstStyle/>
        <a:p>
          <a:endParaRPr lang="en-IN"/>
        </a:p>
      </dgm:t>
    </dgm:pt>
    <dgm:pt modelId="{C153FD0B-0DA3-494C-B9E7-2ECE30237DB8}">
      <dgm:prSet phldrT="[Text]" custT="1"/>
      <dgm:spPr/>
      <dgm:t>
        <a:bodyPr/>
        <a:lstStyle/>
        <a:p>
          <a:r>
            <a:rPr lang="en-IN" sz="1600" b="1" u="sng" dirty="0"/>
            <a:t>Who cannot be a trustee?</a:t>
          </a:r>
        </a:p>
      </dgm:t>
    </dgm:pt>
    <dgm:pt modelId="{6D9D0896-E0AA-411B-ADEC-7D757549F38B}" type="parTrans" cxnId="{CF794699-FA19-41CC-A06D-4970B25055B5}">
      <dgm:prSet/>
      <dgm:spPr/>
      <dgm:t>
        <a:bodyPr/>
        <a:lstStyle/>
        <a:p>
          <a:endParaRPr lang="en-IN"/>
        </a:p>
      </dgm:t>
    </dgm:pt>
    <dgm:pt modelId="{A37D1D2C-B2F0-405B-98B1-51C8806D20A7}" type="sibTrans" cxnId="{CF794699-FA19-41CC-A06D-4970B25055B5}">
      <dgm:prSet/>
      <dgm:spPr/>
      <dgm:t>
        <a:bodyPr/>
        <a:lstStyle/>
        <a:p>
          <a:endParaRPr lang="en-IN"/>
        </a:p>
      </dgm:t>
    </dgm:pt>
    <dgm:pt modelId="{C712999B-D8A0-4E39-8318-3016AC02BBDA}">
      <dgm:prSet phldrT="[Text]" custT="1"/>
      <dgm:spPr/>
      <dgm:t>
        <a:bodyPr/>
        <a:lstStyle/>
        <a:p>
          <a:r>
            <a:rPr lang="en-US" sz="1600" b="0" i="0" dirty="0"/>
            <a:t>is a director, KMP or any other officer or an employee of the company</a:t>
          </a:r>
          <a:endParaRPr lang="en-IN" sz="1600" dirty="0"/>
        </a:p>
      </dgm:t>
    </dgm:pt>
    <dgm:pt modelId="{9C45AB0D-48A0-4327-9DEA-91D40549C555}" type="sibTrans" cxnId="{F8E8F945-524D-4B17-8363-EAA1AFC165B8}">
      <dgm:prSet/>
      <dgm:spPr/>
      <dgm:t>
        <a:bodyPr/>
        <a:lstStyle/>
        <a:p>
          <a:endParaRPr lang="en-IN"/>
        </a:p>
      </dgm:t>
    </dgm:pt>
    <dgm:pt modelId="{02BD74D3-C584-4FD6-B8D8-D5D83197CC68}" type="parTrans" cxnId="{F8E8F945-524D-4B17-8363-EAA1AFC165B8}">
      <dgm:prSet/>
      <dgm:spPr/>
      <dgm:t>
        <a:bodyPr/>
        <a:lstStyle/>
        <a:p>
          <a:endParaRPr lang="en-IN"/>
        </a:p>
      </dgm:t>
    </dgm:pt>
    <dgm:pt modelId="{B62466D4-0174-438F-B285-92A91955E66C}">
      <dgm:prSet phldrT="[Text]" custT="1"/>
      <dgm:spPr/>
      <dgm:t>
        <a:bodyPr/>
        <a:lstStyle/>
        <a:p>
          <a:r>
            <a:rPr lang="en-US" sz="1600" b="0" i="0" dirty="0"/>
            <a:t>is indebted to the company,</a:t>
          </a:r>
          <a:endParaRPr lang="en-IN" sz="1600" dirty="0"/>
        </a:p>
      </dgm:t>
    </dgm:pt>
    <dgm:pt modelId="{C8C5706F-263A-4261-B412-BF274A736BF3}" type="sibTrans" cxnId="{2477BF63-9D81-4C5E-B99C-FC3B1C275021}">
      <dgm:prSet/>
      <dgm:spPr/>
      <dgm:t>
        <a:bodyPr/>
        <a:lstStyle/>
        <a:p>
          <a:endParaRPr lang="en-IN"/>
        </a:p>
      </dgm:t>
    </dgm:pt>
    <dgm:pt modelId="{FDD4D79C-9290-4CD0-AF1D-9455F784B246}" type="parTrans" cxnId="{2477BF63-9D81-4C5E-B99C-FC3B1C275021}">
      <dgm:prSet/>
      <dgm:spPr/>
      <dgm:t>
        <a:bodyPr/>
        <a:lstStyle/>
        <a:p>
          <a:endParaRPr lang="en-IN"/>
        </a:p>
      </dgm:t>
    </dgm:pt>
    <dgm:pt modelId="{425A98AF-867C-4FBA-8D10-0421E0B14BEC}">
      <dgm:prSet phldrT="[Text]" custT="1"/>
      <dgm:spPr/>
      <dgm:t>
        <a:bodyPr/>
        <a:lstStyle/>
        <a:p>
          <a:r>
            <a:rPr lang="en-US" sz="1600" b="0" i="0" dirty="0"/>
            <a:t>has any material pecuniary relationship with the company;</a:t>
          </a:r>
          <a:endParaRPr lang="en-IN" sz="1600" dirty="0"/>
        </a:p>
      </dgm:t>
    </dgm:pt>
    <dgm:pt modelId="{E0F117A7-BAFF-430E-AEF4-3046B083C9A2}" type="sibTrans" cxnId="{309BBF21-EFFC-4DFA-9851-A264AEEB0D5E}">
      <dgm:prSet/>
      <dgm:spPr/>
      <dgm:t>
        <a:bodyPr/>
        <a:lstStyle/>
        <a:p>
          <a:endParaRPr lang="en-IN"/>
        </a:p>
      </dgm:t>
    </dgm:pt>
    <dgm:pt modelId="{5802952D-448A-4D94-A176-0018FC62AB41}" type="parTrans" cxnId="{309BBF21-EFFC-4DFA-9851-A264AEEB0D5E}">
      <dgm:prSet/>
      <dgm:spPr/>
      <dgm:t>
        <a:bodyPr/>
        <a:lstStyle/>
        <a:p>
          <a:endParaRPr lang="en-IN"/>
        </a:p>
      </dgm:t>
    </dgm:pt>
    <dgm:pt modelId="{27376A32-EC83-4F89-AFC0-DBB676DE2759}">
      <dgm:prSet phldrT="[Text]" custT="1"/>
      <dgm:spPr/>
      <dgm:t>
        <a:bodyPr/>
        <a:lstStyle/>
        <a:p>
          <a:r>
            <a:rPr lang="en-US" sz="1600" b="0" i="0" dirty="0"/>
            <a:t>has entered into any guarantee arrangement in respect of principal debts secured by the deposits or interest thereon;</a:t>
          </a:r>
          <a:endParaRPr lang="en-IN" sz="1600" dirty="0"/>
        </a:p>
      </dgm:t>
    </dgm:pt>
    <dgm:pt modelId="{0A58B37C-8F37-4AF6-ABCD-2A1DEFA11612}" type="parTrans" cxnId="{87E31CF2-28CD-4134-B6F4-E5D777691735}">
      <dgm:prSet/>
      <dgm:spPr/>
      <dgm:t>
        <a:bodyPr/>
        <a:lstStyle/>
        <a:p>
          <a:endParaRPr lang="en-IN"/>
        </a:p>
      </dgm:t>
    </dgm:pt>
    <dgm:pt modelId="{C8C9E97D-3B5B-4C3D-87DD-BF09E8A0AD6F}" type="sibTrans" cxnId="{87E31CF2-28CD-4134-B6F4-E5D777691735}">
      <dgm:prSet/>
      <dgm:spPr/>
      <dgm:t>
        <a:bodyPr/>
        <a:lstStyle/>
        <a:p>
          <a:endParaRPr lang="en-IN"/>
        </a:p>
      </dgm:t>
    </dgm:pt>
    <dgm:pt modelId="{F8DE5D4B-BFF2-4F56-A7F4-6CE0815F7C60}">
      <dgm:prSet phldrT="[Text]" custT="1"/>
      <dgm:spPr/>
      <dgm:t>
        <a:bodyPr/>
        <a:lstStyle/>
        <a:p>
          <a:r>
            <a:rPr lang="en-US" sz="1600" b="0" i="0" dirty="0"/>
            <a:t>is related to any person specified in clause (a) above</a:t>
          </a:r>
          <a:endParaRPr lang="en-IN" sz="1600" dirty="0"/>
        </a:p>
      </dgm:t>
    </dgm:pt>
    <dgm:pt modelId="{37717660-F517-457E-A494-E1DE950A72DE}" type="parTrans" cxnId="{CC918D1E-3CAE-42B5-BC1B-1E53AFCE5C27}">
      <dgm:prSet/>
      <dgm:spPr/>
      <dgm:t>
        <a:bodyPr/>
        <a:lstStyle/>
        <a:p>
          <a:endParaRPr lang="en-IN"/>
        </a:p>
      </dgm:t>
    </dgm:pt>
    <dgm:pt modelId="{62A8A883-517A-4EF6-848F-3C5848CE4FA9}" type="sibTrans" cxnId="{CC918D1E-3CAE-42B5-BC1B-1E53AFCE5C27}">
      <dgm:prSet/>
      <dgm:spPr/>
      <dgm:t>
        <a:bodyPr/>
        <a:lstStyle/>
        <a:p>
          <a:endParaRPr lang="en-IN"/>
        </a:p>
      </dgm:t>
    </dgm:pt>
    <dgm:pt modelId="{B59F589D-8EF6-4038-B023-7134D3F119A7}">
      <dgm:prSet phldrT="[Text]" custT="1"/>
      <dgm:spPr/>
      <dgm:t>
        <a:bodyPr/>
        <a:lstStyle/>
        <a:p>
          <a:r>
            <a:rPr lang="en-IN" sz="1600" b="1" i="0" u="sng" dirty="0"/>
            <a:t>What is the Duties of trustees?</a:t>
          </a:r>
          <a:endParaRPr lang="en-IN" sz="1600" b="1" u="sng" dirty="0"/>
        </a:p>
      </dgm:t>
    </dgm:pt>
    <dgm:pt modelId="{76069AB5-8159-4DAA-8850-257D10F98F2F}" type="parTrans" cxnId="{6D4EAF4B-4A85-457B-8C82-C02115428447}">
      <dgm:prSet/>
      <dgm:spPr/>
      <dgm:t>
        <a:bodyPr/>
        <a:lstStyle/>
        <a:p>
          <a:endParaRPr lang="en-IN"/>
        </a:p>
      </dgm:t>
    </dgm:pt>
    <dgm:pt modelId="{A61B1A34-0C31-4B83-BB71-0042C3702884}" type="sibTrans" cxnId="{6D4EAF4B-4A85-457B-8C82-C02115428447}">
      <dgm:prSet/>
      <dgm:spPr/>
      <dgm:t>
        <a:bodyPr/>
        <a:lstStyle/>
        <a:p>
          <a:endParaRPr lang="en-IN"/>
        </a:p>
      </dgm:t>
    </dgm:pt>
    <dgm:pt modelId="{B0C7DEC4-51D0-45F9-9F42-7B30B6F65A1D}">
      <dgm:prSet phldrT="[Text]" custT="1"/>
      <dgm:spPr/>
      <dgm:t>
        <a:bodyPr/>
        <a:lstStyle/>
        <a:p>
          <a:r>
            <a:rPr lang="en-US" sz="1600" b="0" dirty="0"/>
            <a:t>ensure that the assets of the company on which charge is created are sufficient to cover the repayment</a:t>
          </a:r>
          <a:endParaRPr lang="en-IN" sz="1600" b="0" dirty="0"/>
        </a:p>
      </dgm:t>
    </dgm:pt>
    <dgm:pt modelId="{E1D3834B-A65C-4F6E-BF0E-0314C71DB51B}" type="parTrans" cxnId="{4627F237-5B19-4277-A95E-C279D3F9289E}">
      <dgm:prSet/>
      <dgm:spPr/>
      <dgm:t>
        <a:bodyPr/>
        <a:lstStyle/>
        <a:p>
          <a:endParaRPr lang="en-IN"/>
        </a:p>
      </dgm:t>
    </dgm:pt>
    <dgm:pt modelId="{88BC8113-3786-4FE7-B9DE-C03EFEDFC65D}" type="sibTrans" cxnId="{4627F237-5B19-4277-A95E-C279D3F9289E}">
      <dgm:prSet/>
      <dgm:spPr/>
      <dgm:t>
        <a:bodyPr/>
        <a:lstStyle/>
        <a:p>
          <a:endParaRPr lang="en-IN"/>
        </a:p>
      </dgm:t>
    </dgm:pt>
    <dgm:pt modelId="{FA1C6091-043D-4BB0-A671-BACAF78B41D6}">
      <dgm:prSet phldrT="[Text]" custT="1"/>
      <dgm:spPr/>
      <dgm:t>
        <a:bodyPr/>
        <a:lstStyle/>
        <a:p>
          <a:r>
            <a:rPr lang="en-US" sz="1600" b="0" i="0" dirty="0"/>
            <a:t>satisfy himself that the circular or advertisement inviting deposits does not contain information that is not the scheme or against the rules</a:t>
          </a:r>
          <a:endParaRPr lang="en-IN" sz="1600" b="0" dirty="0"/>
        </a:p>
      </dgm:t>
    </dgm:pt>
    <dgm:pt modelId="{5A159412-A99E-4AFC-93E4-F334D2D4E68C}" type="parTrans" cxnId="{69330AB5-00D6-413D-968A-BCD7E18604A5}">
      <dgm:prSet/>
      <dgm:spPr/>
      <dgm:t>
        <a:bodyPr/>
        <a:lstStyle/>
        <a:p>
          <a:endParaRPr lang="en-IN"/>
        </a:p>
      </dgm:t>
    </dgm:pt>
    <dgm:pt modelId="{5417F972-7688-49B8-9F46-1D733B9D25D9}" type="sibTrans" cxnId="{69330AB5-00D6-413D-968A-BCD7E18604A5}">
      <dgm:prSet/>
      <dgm:spPr/>
      <dgm:t>
        <a:bodyPr/>
        <a:lstStyle/>
        <a:p>
          <a:endParaRPr lang="en-IN"/>
        </a:p>
      </dgm:t>
    </dgm:pt>
    <dgm:pt modelId="{91A17057-C892-4ED8-A57E-B4D1B8735D82}">
      <dgm:prSet phldrT="[Text]" custT="1"/>
      <dgm:spPr/>
      <dgm:t>
        <a:bodyPr/>
        <a:lstStyle/>
        <a:p>
          <a:r>
            <a:rPr lang="en-US" sz="1600" b="0" dirty="0"/>
            <a:t>ensure that the company does not commit any breach of covenants and provisions of the trust deed</a:t>
          </a:r>
          <a:endParaRPr lang="en-IN" sz="1600" b="0" dirty="0"/>
        </a:p>
      </dgm:t>
    </dgm:pt>
    <dgm:pt modelId="{F74988CF-65BC-4DCA-B3B2-FF62F6258069}" type="parTrans" cxnId="{33B704CE-3BC6-41D8-B07D-DEB94CA55C8A}">
      <dgm:prSet/>
      <dgm:spPr/>
      <dgm:t>
        <a:bodyPr/>
        <a:lstStyle/>
        <a:p>
          <a:endParaRPr lang="en-IN"/>
        </a:p>
      </dgm:t>
    </dgm:pt>
    <dgm:pt modelId="{2E01AD48-4796-48D1-A421-923EAB9E7F2F}" type="sibTrans" cxnId="{33B704CE-3BC6-41D8-B07D-DEB94CA55C8A}">
      <dgm:prSet/>
      <dgm:spPr/>
      <dgm:t>
        <a:bodyPr/>
        <a:lstStyle/>
        <a:p>
          <a:endParaRPr lang="en-IN"/>
        </a:p>
      </dgm:t>
    </dgm:pt>
    <dgm:pt modelId="{B10613EB-C54E-4B7E-8E75-FFAE09565CC7}">
      <dgm:prSet phldrT="[Text]" custT="1"/>
      <dgm:spPr/>
      <dgm:t>
        <a:bodyPr/>
        <a:lstStyle/>
        <a:p>
          <a:r>
            <a:rPr lang="en-IN" sz="1600" b="0" dirty="0"/>
            <a:t>Take steps to ensure a remedy in case of breach</a:t>
          </a:r>
        </a:p>
      </dgm:t>
    </dgm:pt>
    <dgm:pt modelId="{80BE540C-078F-496A-B066-E2AC0B4E4E9D}" type="parTrans" cxnId="{E927E4E3-6551-49B0-B02A-FAF0D6F273F4}">
      <dgm:prSet/>
      <dgm:spPr/>
      <dgm:t>
        <a:bodyPr/>
        <a:lstStyle/>
        <a:p>
          <a:endParaRPr lang="en-IN"/>
        </a:p>
      </dgm:t>
    </dgm:pt>
    <dgm:pt modelId="{5E13558B-03B9-41C8-BB3A-178AC2113E87}" type="sibTrans" cxnId="{E927E4E3-6551-49B0-B02A-FAF0D6F273F4}">
      <dgm:prSet/>
      <dgm:spPr/>
      <dgm:t>
        <a:bodyPr/>
        <a:lstStyle/>
        <a:p>
          <a:endParaRPr lang="en-IN"/>
        </a:p>
      </dgm:t>
    </dgm:pt>
    <dgm:pt modelId="{7B6EED21-039C-4270-8740-054B008A238A}">
      <dgm:prSet phldrT="[Text]" custT="1"/>
      <dgm:spPr/>
      <dgm:t>
        <a:bodyPr/>
        <a:lstStyle/>
        <a:p>
          <a:r>
            <a:rPr lang="en-US" sz="1600" b="0" i="0" dirty="0"/>
            <a:t>supervise the implementation of the conditions regarding creation of security for deposit</a:t>
          </a:r>
          <a:endParaRPr lang="en-IN" sz="1600" b="0" dirty="0"/>
        </a:p>
      </dgm:t>
    </dgm:pt>
    <dgm:pt modelId="{449B6640-DCFA-4AA5-A897-78DD539A7539}" type="parTrans" cxnId="{C1A3F4C4-45EA-4712-9748-9CF3CBAE130C}">
      <dgm:prSet/>
      <dgm:spPr/>
      <dgm:t>
        <a:bodyPr/>
        <a:lstStyle/>
        <a:p>
          <a:endParaRPr lang="en-IN"/>
        </a:p>
      </dgm:t>
    </dgm:pt>
    <dgm:pt modelId="{BBA4F985-4537-4BEC-A543-8D3D805ED6A6}" type="sibTrans" cxnId="{C1A3F4C4-45EA-4712-9748-9CF3CBAE130C}">
      <dgm:prSet/>
      <dgm:spPr/>
      <dgm:t>
        <a:bodyPr/>
        <a:lstStyle/>
        <a:p>
          <a:endParaRPr lang="en-IN"/>
        </a:p>
      </dgm:t>
    </dgm:pt>
    <dgm:pt modelId="{A552FC62-9F65-4C5D-A757-AF27031B4431}">
      <dgm:prSet phldrT="[Text]" custT="1"/>
      <dgm:spPr/>
      <dgm:t>
        <a:bodyPr/>
        <a:lstStyle/>
        <a:p>
          <a:r>
            <a:rPr lang="en-US" sz="1600" b="0" i="0" dirty="0"/>
            <a:t>take steps to call a meeting of the holders of depositors as and when such meeting is required to be held</a:t>
          </a:r>
          <a:endParaRPr lang="en-IN" sz="1600" b="0" dirty="0"/>
        </a:p>
      </dgm:t>
    </dgm:pt>
    <dgm:pt modelId="{ADC76FEF-F823-40B5-AB67-6CFCDB935CF7}" type="parTrans" cxnId="{CA69086D-FF0D-4C67-BE95-D6239EFCBBB8}">
      <dgm:prSet/>
      <dgm:spPr/>
      <dgm:t>
        <a:bodyPr/>
        <a:lstStyle/>
        <a:p>
          <a:endParaRPr lang="en-IN"/>
        </a:p>
      </dgm:t>
    </dgm:pt>
    <dgm:pt modelId="{9768CF1D-A339-4A01-A885-69ECB0480543}" type="sibTrans" cxnId="{CA69086D-FF0D-4C67-BE95-D6239EFCBBB8}">
      <dgm:prSet/>
      <dgm:spPr/>
      <dgm:t>
        <a:bodyPr/>
        <a:lstStyle/>
        <a:p>
          <a:endParaRPr lang="en-IN"/>
        </a:p>
      </dgm:t>
    </dgm:pt>
    <dgm:pt modelId="{87ED94BF-815D-4848-8638-CD3D4F317796}">
      <dgm:prSet phldrT="[Text]" custT="1"/>
      <dgm:spPr/>
      <dgm:t>
        <a:bodyPr/>
        <a:lstStyle/>
        <a:p>
          <a:r>
            <a:rPr lang="en-IN" sz="1600" b="1" u="sng" dirty="0"/>
            <a:t>When can a depositor meeting be held?</a:t>
          </a:r>
        </a:p>
      </dgm:t>
    </dgm:pt>
    <dgm:pt modelId="{815F94D7-68BE-4253-9F06-8D7BAE650E20}" type="parTrans" cxnId="{9C860558-7DA7-41EE-9E9E-55050A087D67}">
      <dgm:prSet/>
      <dgm:spPr/>
      <dgm:t>
        <a:bodyPr/>
        <a:lstStyle/>
        <a:p>
          <a:endParaRPr lang="en-IN"/>
        </a:p>
      </dgm:t>
    </dgm:pt>
    <dgm:pt modelId="{4B64C143-7ACD-4CE7-8974-A53A7C04059E}" type="sibTrans" cxnId="{9C860558-7DA7-41EE-9E9E-55050A087D67}">
      <dgm:prSet/>
      <dgm:spPr/>
      <dgm:t>
        <a:bodyPr/>
        <a:lstStyle/>
        <a:p>
          <a:endParaRPr lang="en-IN"/>
        </a:p>
      </dgm:t>
    </dgm:pt>
    <dgm:pt modelId="{DE62F8EE-542A-4127-BC2C-10EAECFD7602}">
      <dgm:prSet phldrT="[Text]" custT="1"/>
      <dgm:spPr/>
      <dgm:t>
        <a:bodyPr/>
        <a:lstStyle/>
        <a:p>
          <a:r>
            <a:rPr lang="en-IN" sz="1600" b="0" u="none" dirty="0"/>
            <a:t>When depositors in 10% value request for a meeting or  When there is default in repayment</a:t>
          </a:r>
        </a:p>
      </dgm:t>
    </dgm:pt>
    <dgm:pt modelId="{CC63F980-3D67-4458-BA7D-B1A66F1D233F}" type="parTrans" cxnId="{38383E73-8C42-4810-9970-F8D000D0B256}">
      <dgm:prSet/>
      <dgm:spPr/>
      <dgm:t>
        <a:bodyPr/>
        <a:lstStyle/>
        <a:p>
          <a:endParaRPr lang="en-IN"/>
        </a:p>
      </dgm:t>
    </dgm:pt>
    <dgm:pt modelId="{CC176343-5609-4B09-BD33-F9AC9EFAB8F4}" type="sibTrans" cxnId="{38383E73-8C42-4810-9970-F8D000D0B256}">
      <dgm:prSet/>
      <dgm:spPr/>
      <dgm:t>
        <a:bodyPr/>
        <a:lstStyle/>
        <a:p>
          <a:endParaRPr lang="en-IN"/>
        </a:p>
      </dgm:t>
    </dgm:pt>
    <dgm:pt modelId="{CF251688-8F1F-4126-9837-DFFF442D1C66}">
      <dgm:prSet phldrT="[Text]" custT="1"/>
      <dgm:spPr/>
      <dgm:t>
        <a:bodyPr/>
        <a:lstStyle/>
        <a:p>
          <a:endParaRPr lang="en-IN" sz="1600" b="1" u="sng" dirty="0"/>
        </a:p>
      </dgm:t>
    </dgm:pt>
    <dgm:pt modelId="{8D9370B4-8C62-43AB-AC86-B9F7F2C7C501}" type="sibTrans" cxnId="{B08D4E0F-AE2C-40E0-BC57-D0FA9283B9C8}">
      <dgm:prSet/>
      <dgm:spPr/>
      <dgm:t>
        <a:bodyPr/>
        <a:lstStyle/>
        <a:p>
          <a:endParaRPr lang="en-IN"/>
        </a:p>
      </dgm:t>
    </dgm:pt>
    <dgm:pt modelId="{63C8269D-BD32-4AF9-A403-2061568E2DE2}" type="parTrans" cxnId="{B08D4E0F-AE2C-40E0-BC57-D0FA9283B9C8}">
      <dgm:prSet/>
      <dgm:spPr/>
      <dgm:t>
        <a:bodyPr/>
        <a:lstStyle/>
        <a:p>
          <a:endParaRPr lang="en-IN"/>
        </a:p>
      </dgm:t>
    </dgm:pt>
    <dgm:pt modelId="{9B53743B-CA53-461D-9319-94B37A4F7851}" type="pres">
      <dgm:prSet presAssocID="{19442038-26E4-4E2E-BE5E-7BA93870CB95}" presName="linear" presStyleCnt="0">
        <dgm:presLayoutVars>
          <dgm:dir/>
          <dgm:animLvl val="lvl"/>
          <dgm:resizeHandles val="exact"/>
        </dgm:presLayoutVars>
      </dgm:prSet>
      <dgm:spPr/>
    </dgm:pt>
    <dgm:pt modelId="{4BD40268-B3C1-4555-A561-B02B6B0D3BA3}" type="pres">
      <dgm:prSet presAssocID="{DEE3008A-2EB7-48AF-8FAC-70F8C98711B5}" presName="parentLin" presStyleCnt="0"/>
      <dgm:spPr/>
    </dgm:pt>
    <dgm:pt modelId="{2B0234D5-E545-460D-9C2D-9DD0739FBDC4}" type="pres">
      <dgm:prSet presAssocID="{DEE3008A-2EB7-48AF-8FAC-70F8C98711B5}" presName="parentLeftMargin" presStyleLbl="node1" presStyleIdx="0" presStyleCnt="1"/>
      <dgm:spPr/>
    </dgm:pt>
    <dgm:pt modelId="{E528F947-5786-4A03-B84D-ED98B4FACF6B}" type="pres">
      <dgm:prSet presAssocID="{DEE3008A-2EB7-48AF-8FAC-70F8C98711B5}" presName="parentText" presStyleLbl="node1" presStyleIdx="0" presStyleCnt="1">
        <dgm:presLayoutVars>
          <dgm:chMax val="0"/>
          <dgm:bulletEnabled val="1"/>
        </dgm:presLayoutVars>
      </dgm:prSet>
      <dgm:spPr/>
    </dgm:pt>
    <dgm:pt modelId="{66713C58-E191-4B17-AAEF-AACFA5C411BB}" type="pres">
      <dgm:prSet presAssocID="{DEE3008A-2EB7-48AF-8FAC-70F8C98711B5}" presName="negativeSpace" presStyleCnt="0"/>
      <dgm:spPr/>
    </dgm:pt>
    <dgm:pt modelId="{300A8E5A-0185-4747-80B6-B8911A33C9D8}" type="pres">
      <dgm:prSet presAssocID="{DEE3008A-2EB7-48AF-8FAC-70F8C98711B5}" presName="childText" presStyleLbl="conFgAcc1" presStyleIdx="0" presStyleCnt="1" custScaleY="96873">
        <dgm:presLayoutVars>
          <dgm:bulletEnabled val="1"/>
        </dgm:presLayoutVars>
      </dgm:prSet>
      <dgm:spPr/>
    </dgm:pt>
  </dgm:ptLst>
  <dgm:cxnLst>
    <dgm:cxn modelId="{60F7B804-491C-492E-8CE9-3C6EE1ADF437}" type="presOf" srcId="{7B6EED21-039C-4270-8740-054B008A238A}" destId="{300A8E5A-0185-4747-80B6-B8911A33C9D8}" srcOrd="0" destOrd="9" presId="urn:microsoft.com/office/officeart/2005/8/layout/list1"/>
    <dgm:cxn modelId="{B08D4E0F-AE2C-40E0-BC57-D0FA9283B9C8}" srcId="{DEE3008A-2EB7-48AF-8FAC-70F8C98711B5}" destId="{CF251688-8F1F-4126-9837-DFFF442D1C66}" srcOrd="3" destOrd="0" parTransId="{63C8269D-BD32-4AF9-A403-2061568E2DE2}" sibTransId="{8D9370B4-8C62-43AB-AC86-B9F7F2C7C501}"/>
    <dgm:cxn modelId="{F73D1E10-3D42-42AE-B129-DE720728B527}" type="presOf" srcId="{B10613EB-C54E-4B7E-8E75-FFAE09565CC7}" destId="{300A8E5A-0185-4747-80B6-B8911A33C9D8}" srcOrd="0" destOrd="11" presId="urn:microsoft.com/office/officeart/2005/8/layout/list1"/>
    <dgm:cxn modelId="{CC918D1E-3CAE-42B5-BC1B-1E53AFCE5C27}" srcId="{C153FD0B-0DA3-494C-B9E7-2ECE30237DB8}" destId="{F8DE5D4B-BFF2-4F56-A7F4-6CE0815F7C60}" srcOrd="4" destOrd="0" parTransId="{37717660-F517-457E-A494-E1DE950A72DE}" sibTransId="{62A8A883-517A-4EF6-848F-3C5848CE4FA9}"/>
    <dgm:cxn modelId="{309BBF21-EFFC-4DFA-9851-A264AEEB0D5E}" srcId="{C153FD0B-0DA3-494C-B9E7-2ECE30237DB8}" destId="{425A98AF-867C-4FBA-8D10-0421E0B14BEC}" srcOrd="2" destOrd="0" parTransId="{5802952D-448A-4D94-A176-0018FC62AB41}" sibTransId="{E0F117A7-BAFF-430E-AEF4-3046B083C9A2}"/>
    <dgm:cxn modelId="{4627F237-5B19-4277-A95E-C279D3F9289E}" srcId="{B59F589D-8EF6-4038-B023-7134D3F119A7}" destId="{B0C7DEC4-51D0-45F9-9F42-7B30B6F65A1D}" srcOrd="0" destOrd="0" parTransId="{E1D3834B-A65C-4F6E-BF0E-0314C71DB51B}" sibTransId="{88BC8113-3786-4FE7-B9DE-C03EFEDFC65D}"/>
    <dgm:cxn modelId="{2477BF63-9D81-4C5E-B99C-FC3B1C275021}" srcId="{C153FD0B-0DA3-494C-B9E7-2ECE30237DB8}" destId="{B62466D4-0174-438F-B285-92A91955E66C}" srcOrd="1" destOrd="0" parTransId="{FDD4D79C-9290-4CD0-AF1D-9455F784B246}" sibTransId="{C8C5706F-263A-4261-B412-BF274A736BF3}"/>
    <dgm:cxn modelId="{F8E8F945-524D-4B17-8363-EAA1AFC165B8}" srcId="{C153FD0B-0DA3-494C-B9E7-2ECE30237DB8}" destId="{C712999B-D8A0-4E39-8318-3016AC02BBDA}" srcOrd="0" destOrd="0" parTransId="{02BD74D3-C584-4FD6-B8D8-D5D83197CC68}" sibTransId="{9C45AB0D-48A0-4327-9DEA-91D40549C555}"/>
    <dgm:cxn modelId="{0C70626A-99C7-49A4-933C-C943125CBF2A}" type="presOf" srcId="{87ED94BF-815D-4848-8638-CD3D4F317796}" destId="{300A8E5A-0185-4747-80B6-B8911A33C9D8}" srcOrd="0" destOrd="13" presId="urn:microsoft.com/office/officeart/2005/8/layout/list1"/>
    <dgm:cxn modelId="{7AEB664B-0A70-4C96-BA2C-A5102DB3FF3E}" type="presOf" srcId="{B0C7DEC4-51D0-45F9-9F42-7B30B6F65A1D}" destId="{300A8E5A-0185-4747-80B6-B8911A33C9D8}" srcOrd="0" destOrd="7" presId="urn:microsoft.com/office/officeart/2005/8/layout/list1"/>
    <dgm:cxn modelId="{6D4EAF4B-4A85-457B-8C82-C02115428447}" srcId="{DEE3008A-2EB7-48AF-8FAC-70F8C98711B5}" destId="{B59F589D-8EF6-4038-B023-7134D3F119A7}" srcOrd="1" destOrd="0" parTransId="{76069AB5-8159-4DAA-8850-257D10F98F2F}" sibTransId="{A61B1A34-0C31-4B83-BB71-0042C3702884}"/>
    <dgm:cxn modelId="{CA69086D-FF0D-4C67-BE95-D6239EFCBBB8}" srcId="{B59F589D-8EF6-4038-B023-7134D3F119A7}" destId="{A552FC62-9F65-4C5D-A757-AF27031B4431}" srcOrd="5" destOrd="0" parTransId="{ADC76FEF-F823-40B5-AB67-6CFCDB935CF7}" sibTransId="{9768CF1D-A339-4A01-A885-69ECB0480543}"/>
    <dgm:cxn modelId="{83E11973-B9F0-4BC7-A3A6-440EE6F7ECC2}" type="presOf" srcId="{C712999B-D8A0-4E39-8318-3016AC02BBDA}" destId="{300A8E5A-0185-4747-80B6-B8911A33C9D8}" srcOrd="0" destOrd="1" presId="urn:microsoft.com/office/officeart/2005/8/layout/list1"/>
    <dgm:cxn modelId="{38383E73-8C42-4810-9970-F8D000D0B256}" srcId="{87ED94BF-815D-4848-8638-CD3D4F317796}" destId="{DE62F8EE-542A-4127-BC2C-10EAECFD7602}" srcOrd="0" destOrd="0" parTransId="{CC63F980-3D67-4458-BA7D-B1A66F1D233F}" sibTransId="{CC176343-5609-4B09-BD33-F9AC9EFAB8F4}"/>
    <dgm:cxn modelId="{F61EE776-2A1B-4C8F-8874-C103AAA4DEBF}" type="presOf" srcId="{DEE3008A-2EB7-48AF-8FAC-70F8C98711B5}" destId="{E528F947-5786-4A03-B84D-ED98B4FACF6B}" srcOrd="1" destOrd="0" presId="urn:microsoft.com/office/officeart/2005/8/layout/list1"/>
    <dgm:cxn modelId="{A47BC357-E0D0-43AC-89C4-59208A107D95}" srcId="{19442038-26E4-4E2E-BE5E-7BA93870CB95}" destId="{DEE3008A-2EB7-48AF-8FAC-70F8C98711B5}" srcOrd="0" destOrd="0" parTransId="{0CD00BB8-AFE4-44E5-AA32-F51E704EFD0A}" sibTransId="{3D7C9B2F-93F8-4673-A281-D3A224E040FE}"/>
    <dgm:cxn modelId="{9C860558-7DA7-41EE-9E9E-55050A087D67}" srcId="{DEE3008A-2EB7-48AF-8FAC-70F8C98711B5}" destId="{87ED94BF-815D-4848-8638-CD3D4F317796}" srcOrd="2" destOrd="0" parTransId="{815F94D7-68BE-4253-9F06-8D7BAE650E20}" sibTransId="{4B64C143-7ACD-4CE7-8974-A53A7C04059E}"/>
    <dgm:cxn modelId="{C9DAA37D-6273-44D9-A81F-277389E3D5FA}" type="presOf" srcId="{27376A32-EC83-4F89-AFC0-DBB676DE2759}" destId="{300A8E5A-0185-4747-80B6-B8911A33C9D8}" srcOrd="0" destOrd="4" presId="urn:microsoft.com/office/officeart/2005/8/layout/list1"/>
    <dgm:cxn modelId="{8C70017F-B3E3-4F1D-93AD-BD2A16327FCB}" type="presOf" srcId="{FA1C6091-043D-4BB0-A671-BACAF78B41D6}" destId="{300A8E5A-0185-4747-80B6-B8911A33C9D8}" srcOrd="0" destOrd="8" presId="urn:microsoft.com/office/officeart/2005/8/layout/list1"/>
    <dgm:cxn modelId="{F643457F-E595-4C54-84B7-0DD53B7F1933}" type="presOf" srcId="{B59F589D-8EF6-4038-B023-7134D3F119A7}" destId="{300A8E5A-0185-4747-80B6-B8911A33C9D8}" srcOrd="0" destOrd="6" presId="urn:microsoft.com/office/officeart/2005/8/layout/list1"/>
    <dgm:cxn modelId="{B2B19584-CD22-44FA-87F1-431D92340657}" type="presOf" srcId="{C153FD0B-0DA3-494C-B9E7-2ECE30237DB8}" destId="{300A8E5A-0185-4747-80B6-B8911A33C9D8}" srcOrd="0" destOrd="0" presId="urn:microsoft.com/office/officeart/2005/8/layout/list1"/>
    <dgm:cxn modelId="{BCD77487-90F3-4D6B-AE03-2180E33F3782}" type="presOf" srcId="{425A98AF-867C-4FBA-8D10-0421E0B14BEC}" destId="{300A8E5A-0185-4747-80B6-B8911A33C9D8}" srcOrd="0" destOrd="3" presId="urn:microsoft.com/office/officeart/2005/8/layout/list1"/>
    <dgm:cxn modelId="{CF794699-FA19-41CC-A06D-4970B25055B5}" srcId="{DEE3008A-2EB7-48AF-8FAC-70F8C98711B5}" destId="{C153FD0B-0DA3-494C-B9E7-2ECE30237DB8}" srcOrd="0" destOrd="0" parTransId="{6D9D0896-E0AA-411B-ADEC-7D757549F38B}" sibTransId="{A37D1D2C-B2F0-405B-98B1-51C8806D20A7}"/>
    <dgm:cxn modelId="{14C59B9D-AAE8-4D2B-9DE2-19FA7C8CEB2F}" type="presOf" srcId="{19442038-26E4-4E2E-BE5E-7BA93870CB95}" destId="{9B53743B-CA53-461D-9319-94B37A4F7851}" srcOrd="0" destOrd="0" presId="urn:microsoft.com/office/officeart/2005/8/layout/list1"/>
    <dgm:cxn modelId="{5B1013A3-CD7C-4D3F-8100-CFAF621FE0A3}" type="presOf" srcId="{B62466D4-0174-438F-B285-92A91955E66C}" destId="{300A8E5A-0185-4747-80B6-B8911A33C9D8}" srcOrd="0" destOrd="2" presId="urn:microsoft.com/office/officeart/2005/8/layout/list1"/>
    <dgm:cxn modelId="{69330AB5-00D6-413D-968A-BCD7E18604A5}" srcId="{B59F589D-8EF6-4038-B023-7134D3F119A7}" destId="{FA1C6091-043D-4BB0-A671-BACAF78B41D6}" srcOrd="1" destOrd="0" parTransId="{5A159412-A99E-4AFC-93E4-F334D2D4E68C}" sibTransId="{5417F972-7688-49B8-9F46-1D733B9D25D9}"/>
    <dgm:cxn modelId="{5F5CA1C2-EADC-46CB-97DC-8E5A380FABF0}" type="presOf" srcId="{A552FC62-9F65-4C5D-A757-AF27031B4431}" destId="{300A8E5A-0185-4747-80B6-B8911A33C9D8}" srcOrd="0" destOrd="12" presId="urn:microsoft.com/office/officeart/2005/8/layout/list1"/>
    <dgm:cxn modelId="{C1A3F4C4-45EA-4712-9748-9CF3CBAE130C}" srcId="{B59F589D-8EF6-4038-B023-7134D3F119A7}" destId="{7B6EED21-039C-4270-8740-054B008A238A}" srcOrd="2" destOrd="0" parTransId="{449B6640-DCFA-4AA5-A897-78DD539A7539}" sibTransId="{BBA4F985-4537-4BEC-A543-8D3D805ED6A6}"/>
    <dgm:cxn modelId="{33B704CE-3BC6-41D8-B07D-DEB94CA55C8A}" srcId="{B59F589D-8EF6-4038-B023-7134D3F119A7}" destId="{91A17057-C892-4ED8-A57E-B4D1B8735D82}" srcOrd="3" destOrd="0" parTransId="{F74988CF-65BC-4DCA-B3B2-FF62F6258069}" sibTransId="{2E01AD48-4796-48D1-A421-923EAB9E7F2F}"/>
    <dgm:cxn modelId="{2B0E6EDD-7CA0-4316-AC8C-2F86DABB6AD0}" type="presOf" srcId="{DE62F8EE-542A-4127-BC2C-10EAECFD7602}" destId="{300A8E5A-0185-4747-80B6-B8911A33C9D8}" srcOrd="0" destOrd="14" presId="urn:microsoft.com/office/officeart/2005/8/layout/list1"/>
    <dgm:cxn modelId="{8FB4CDDE-E25B-44DE-BAAC-21A99B828126}" type="presOf" srcId="{91A17057-C892-4ED8-A57E-B4D1B8735D82}" destId="{300A8E5A-0185-4747-80B6-B8911A33C9D8}" srcOrd="0" destOrd="10" presId="urn:microsoft.com/office/officeart/2005/8/layout/list1"/>
    <dgm:cxn modelId="{E927E4E3-6551-49B0-B02A-FAF0D6F273F4}" srcId="{B59F589D-8EF6-4038-B023-7134D3F119A7}" destId="{B10613EB-C54E-4B7E-8E75-FFAE09565CC7}" srcOrd="4" destOrd="0" parTransId="{80BE540C-078F-496A-B066-E2AC0B4E4E9D}" sibTransId="{5E13558B-03B9-41C8-BB3A-178AC2113E87}"/>
    <dgm:cxn modelId="{680213EA-607B-495A-9676-1EDBC42E7321}" type="presOf" srcId="{CF251688-8F1F-4126-9837-DFFF442D1C66}" destId="{300A8E5A-0185-4747-80B6-B8911A33C9D8}" srcOrd="0" destOrd="15" presId="urn:microsoft.com/office/officeart/2005/8/layout/list1"/>
    <dgm:cxn modelId="{419E04F1-3A99-4E87-870C-E653BEB09F2A}" type="presOf" srcId="{F8DE5D4B-BFF2-4F56-A7F4-6CE0815F7C60}" destId="{300A8E5A-0185-4747-80B6-B8911A33C9D8}" srcOrd="0" destOrd="5" presId="urn:microsoft.com/office/officeart/2005/8/layout/list1"/>
    <dgm:cxn modelId="{87E31CF2-28CD-4134-B6F4-E5D777691735}" srcId="{C153FD0B-0DA3-494C-B9E7-2ECE30237DB8}" destId="{27376A32-EC83-4F89-AFC0-DBB676DE2759}" srcOrd="3" destOrd="0" parTransId="{0A58B37C-8F37-4AF6-ABCD-2A1DEFA11612}" sibTransId="{C8C9E97D-3B5B-4C3D-87DD-BF09E8A0AD6F}"/>
    <dgm:cxn modelId="{BC9D28F8-E601-4FFF-ADF2-D3C8BBF937D4}" type="presOf" srcId="{DEE3008A-2EB7-48AF-8FAC-70F8C98711B5}" destId="{2B0234D5-E545-460D-9C2D-9DD0739FBDC4}" srcOrd="0" destOrd="0" presId="urn:microsoft.com/office/officeart/2005/8/layout/list1"/>
    <dgm:cxn modelId="{8B7629BF-D6D7-4BDA-B108-1DC71C9502E8}" type="presParOf" srcId="{9B53743B-CA53-461D-9319-94B37A4F7851}" destId="{4BD40268-B3C1-4555-A561-B02B6B0D3BA3}" srcOrd="0" destOrd="0" presId="urn:microsoft.com/office/officeart/2005/8/layout/list1"/>
    <dgm:cxn modelId="{D36014AA-5FC0-4C52-89C4-3A0F58340F50}" type="presParOf" srcId="{4BD40268-B3C1-4555-A561-B02B6B0D3BA3}" destId="{2B0234D5-E545-460D-9C2D-9DD0739FBDC4}" srcOrd="0" destOrd="0" presId="urn:microsoft.com/office/officeart/2005/8/layout/list1"/>
    <dgm:cxn modelId="{BE5FC761-C7FA-46CC-8B34-99E2011FB9BF}" type="presParOf" srcId="{4BD40268-B3C1-4555-A561-B02B6B0D3BA3}" destId="{E528F947-5786-4A03-B84D-ED98B4FACF6B}" srcOrd="1" destOrd="0" presId="urn:microsoft.com/office/officeart/2005/8/layout/list1"/>
    <dgm:cxn modelId="{FC0067E8-7ABE-4FBE-93AB-F764E49FCDDA}" type="presParOf" srcId="{9B53743B-CA53-461D-9319-94B37A4F7851}" destId="{66713C58-E191-4B17-AAEF-AACFA5C411BB}" srcOrd="1" destOrd="0" presId="urn:microsoft.com/office/officeart/2005/8/layout/list1"/>
    <dgm:cxn modelId="{D14FD698-1A06-4C69-9E5D-DE9F7BC8788D}" type="presParOf" srcId="{9B53743B-CA53-461D-9319-94B37A4F7851}" destId="{300A8E5A-0185-4747-80B6-B8911A33C9D8}"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9D3E3A8-5AF9-4415-B14F-B9A6F220575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4193F3FF-809E-430B-A8C0-956008B20521}">
      <dgm:prSet phldrT="[Text]" custT="1"/>
      <dgm:spPr/>
      <dgm:t>
        <a:bodyPr/>
        <a:lstStyle/>
        <a:p>
          <a:r>
            <a:rPr lang="en-US" sz="2000" b="0" i="0" u="none" strike="noStrike" baseline="0" dirty="0">
              <a:latin typeface="Gill Sans MT" panose="020B0502020104020203" pitchFamily="34" charset="0"/>
            </a:rPr>
            <a:t>Issue and filing of circular with registrar </a:t>
          </a:r>
          <a:endParaRPr lang="en-IN" sz="2000" dirty="0"/>
        </a:p>
      </dgm:t>
    </dgm:pt>
    <dgm:pt modelId="{A30D2617-41BA-40CB-87B6-1C9530622269}" type="parTrans" cxnId="{B2DAE416-B18F-40DC-BAF9-53E310634802}">
      <dgm:prSet/>
      <dgm:spPr/>
      <dgm:t>
        <a:bodyPr/>
        <a:lstStyle/>
        <a:p>
          <a:endParaRPr lang="en-IN"/>
        </a:p>
      </dgm:t>
    </dgm:pt>
    <dgm:pt modelId="{EEA50CF4-AEC8-4173-82A9-CE1071F4EFF1}" type="sibTrans" cxnId="{B2DAE416-B18F-40DC-BAF9-53E310634802}">
      <dgm:prSet/>
      <dgm:spPr/>
      <dgm:t>
        <a:bodyPr/>
        <a:lstStyle/>
        <a:p>
          <a:endParaRPr lang="en-IN"/>
        </a:p>
      </dgm:t>
    </dgm:pt>
    <dgm:pt modelId="{BC560E40-335E-4486-8F80-E0ABDEA7EDA2}">
      <dgm:prSet phldrT="[Text]" custT="1"/>
      <dgm:spPr/>
      <dgm:t>
        <a:bodyPr/>
        <a:lstStyle/>
        <a:p>
          <a:r>
            <a:rPr lang="en-IN" sz="2000" b="0" i="0" u="none" strike="noStrike" baseline="0" dirty="0">
              <a:latin typeface="Gill Sans MT" panose="020B0502020104020203" pitchFamily="34" charset="0"/>
            </a:rPr>
            <a:t>Maintaining deposit reserve account </a:t>
          </a:r>
          <a:endParaRPr lang="en-IN" sz="2000" dirty="0"/>
        </a:p>
      </dgm:t>
    </dgm:pt>
    <dgm:pt modelId="{0094E97F-E788-43A7-80F2-B3753FBFBDCF}" type="parTrans" cxnId="{363755AF-4665-4374-8C74-95FE37FBB456}">
      <dgm:prSet/>
      <dgm:spPr/>
      <dgm:t>
        <a:bodyPr/>
        <a:lstStyle/>
        <a:p>
          <a:endParaRPr lang="en-IN"/>
        </a:p>
      </dgm:t>
    </dgm:pt>
    <dgm:pt modelId="{ACC89E28-DFF1-4FD5-8851-5F48DD995A1A}" type="sibTrans" cxnId="{363755AF-4665-4374-8C74-95FE37FBB456}">
      <dgm:prSet/>
      <dgm:spPr/>
      <dgm:t>
        <a:bodyPr/>
        <a:lstStyle/>
        <a:p>
          <a:endParaRPr lang="en-IN"/>
        </a:p>
      </dgm:t>
    </dgm:pt>
    <dgm:pt modelId="{569E78B5-6F06-4C1F-BE0C-A663E94DA451}">
      <dgm:prSet phldrT="[Text]" custT="1"/>
      <dgm:spPr/>
      <dgm:t>
        <a:bodyPr/>
        <a:lstStyle/>
        <a:p>
          <a:r>
            <a:rPr lang="en-US" sz="2000" b="0" i="0" u="none" strike="noStrike" baseline="0" dirty="0">
              <a:latin typeface="Gill Sans MT" panose="020B0502020104020203" pitchFamily="34" charset="0"/>
            </a:rPr>
            <a:t>Certifying that company has not defaulted on repayment of deposit </a:t>
          </a:r>
          <a:endParaRPr lang="en-IN" sz="2000" dirty="0"/>
        </a:p>
      </dgm:t>
    </dgm:pt>
    <dgm:pt modelId="{EF92DEFF-0D11-436B-86FA-4C7E356ADC23}" type="parTrans" cxnId="{99CD04B2-3638-4D1C-9B41-A95FF124AE83}">
      <dgm:prSet/>
      <dgm:spPr/>
      <dgm:t>
        <a:bodyPr/>
        <a:lstStyle/>
        <a:p>
          <a:endParaRPr lang="en-IN"/>
        </a:p>
      </dgm:t>
    </dgm:pt>
    <dgm:pt modelId="{01B6D4E4-F695-43FC-AA10-53463BBC0336}" type="sibTrans" cxnId="{99CD04B2-3638-4D1C-9B41-A95FF124AE83}">
      <dgm:prSet/>
      <dgm:spPr/>
      <dgm:t>
        <a:bodyPr/>
        <a:lstStyle/>
        <a:p>
          <a:endParaRPr lang="en-IN"/>
        </a:p>
      </dgm:t>
    </dgm:pt>
    <dgm:pt modelId="{7591702F-9EDD-4448-85D3-00D346698431}" type="pres">
      <dgm:prSet presAssocID="{89D3E3A8-5AF9-4415-B14F-B9A6F2205756}" presName="linear" presStyleCnt="0">
        <dgm:presLayoutVars>
          <dgm:dir/>
          <dgm:animLvl val="lvl"/>
          <dgm:resizeHandles val="exact"/>
        </dgm:presLayoutVars>
      </dgm:prSet>
      <dgm:spPr/>
    </dgm:pt>
    <dgm:pt modelId="{C57CF0FA-BD8D-4588-AD5B-06B56C151E77}" type="pres">
      <dgm:prSet presAssocID="{4193F3FF-809E-430B-A8C0-956008B20521}" presName="parentLin" presStyleCnt="0"/>
      <dgm:spPr/>
    </dgm:pt>
    <dgm:pt modelId="{D9402FC8-C934-49F0-9DAA-F6634B5473A6}" type="pres">
      <dgm:prSet presAssocID="{4193F3FF-809E-430B-A8C0-956008B20521}" presName="parentLeftMargin" presStyleLbl="node1" presStyleIdx="0" presStyleCnt="3"/>
      <dgm:spPr/>
    </dgm:pt>
    <dgm:pt modelId="{8AA7BD83-8A9E-4B4F-BCEC-362C7A179B98}" type="pres">
      <dgm:prSet presAssocID="{4193F3FF-809E-430B-A8C0-956008B20521}" presName="parentText" presStyleLbl="node1" presStyleIdx="0" presStyleCnt="3">
        <dgm:presLayoutVars>
          <dgm:chMax val="0"/>
          <dgm:bulletEnabled val="1"/>
        </dgm:presLayoutVars>
      </dgm:prSet>
      <dgm:spPr/>
    </dgm:pt>
    <dgm:pt modelId="{D7B6C17B-B307-40D0-8B39-4DCDDECB8E08}" type="pres">
      <dgm:prSet presAssocID="{4193F3FF-809E-430B-A8C0-956008B20521}" presName="negativeSpace" presStyleCnt="0"/>
      <dgm:spPr/>
    </dgm:pt>
    <dgm:pt modelId="{54FF5FFE-1E3F-46AE-85E4-EF75BDA24603}" type="pres">
      <dgm:prSet presAssocID="{4193F3FF-809E-430B-A8C0-956008B20521}" presName="childText" presStyleLbl="conFgAcc1" presStyleIdx="0" presStyleCnt="3">
        <dgm:presLayoutVars>
          <dgm:bulletEnabled val="1"/>
        </dgm:presLayoutVars>
      </dgm:prSet>
      <dgm:spPr/>
    </dgm:pt>
    <dgm:pt modelId="{D7FD7F41-FB19-4CF4-A78B-0373E376D7AA}" type="pres">
      <dgm:prSet presAssocID="{EEA50CF4-AEC8-4173-82A9-CE1071F4EFF1}" presName="spaceBetweenRectangles" presStyleCnt="0"/>
      <dgm:spPr/>
    </dgm:pt>
    <dgm:pt modelId="{AE5EE723-D1D4-4EB5-9A09-356A07C1A157}" type="pres">
      <dgm:prSet presAssocID="{BC560E40-335E-4486-8F80-E0ABDEA7EDA2}" presName="parentLin" presStyleCnt="0"/>
      <dgm:spPr/>
    </dgm:pt>
    <dgm:pt modelId="{6A0537A5-C7B4-4FA8-BF82-170874E23C4C}" type="pres">
      <dgm:prSet presAssocID="{BC560E40-335E-4486-8F80-E0ABDEA7EDA2}" presName="parentLeftMargin" presStyleLbl="node1" presStyleIdx="0" presStyleCnt="3"/>
      <dgm:spPr/>
    </dgm:pt>
    <dgm:pt modelId="{EBD3F04C-E8E9-449C-AC20-5CBCB5FF991F}" type="pres">
      <dgm:prSet presAssocID="{BC560E40-335E-4486-8F80-E0ABDEA7EDA2}" presName="parentText" presStyleLbl="node1" presStyleIdx="1" presStyleCnt="3">
        <dgm:presLayoutVars>
          <dgm:chMax val="0"/>
          <dgm:bulletEnabled val="1"/>
        </dgm:presLayoutVars>
      </dgm:prSet>
      <dgm:spPr/>
    </dgm:pt>
    <dgm:pt modelId="{88D643AE-F6AA-4124-B42A-AC371E8DC937}" type="pres">
      <dgm:prSet presAssocID="{BC560E40-335E-4486-8F80-E0ABDEA7EDA2}" presName="negativeSpace" presStyleCnt="0"/>
      <dgm:spPr/>
    </dgm:pt>
    <dgm:pt modelId="{473C9B7D-9512-4F80-B596-59DFA3F9EC44}" type="pres">
      <dgm:prSet presAssocID="{BC560E40-335E-4486-8F80-E0ABDEA7EDA2}" presName="childText" presStyleLbl="conFgAcc1" presStyleIdx="1" presStyleCnt="3">
        <dgm:presLayoutVars>
          <dgm:bulletEnabled val="1"/>
        </dgm:presLayoutVars>
      </dgm:prSet>
      <dgm:spPr/>
    </dgm:pt>
    <dgm:pt modelId="{7CA3C0C0-CE35-4649-AE9F-7549BC512CB4}" type="pres">
      <dgm:prSet presAssocID="{ACC89E28-DFF1-4FD5-8851-5F48DD995A1A}" presName="spaceBetweenRectangles" presStyleCnt="0"/>
      <dgm:spPr/>
    </dgm:pt>
    <dgm:pt modelId="{A24BD527-E81A-441A-B3C2-EEB410DDACCB}" type="pres">
      <dgm:prSet presAssocID="{569E78B5-6F06-4C1F-BE0C-A663E94DA451}" presName="parentLin" presStyleCnt="0"/>
      <dgm:spPr/>
    </dgm:pt>
    <dgm:pt modelId="{BF44110E-10D9-40FA-BFCA-A5C73C37BEA7}" type="pres">
      <dgm:prSet presAssocID="{569E78B5-6F06-4C1F-BE0C-A663E94DA451}" presName="parentLeftMargin" presStyleLbl="node1" presStyleIdx="1" presStyleCnt="3"/>
      <dgm:spPr/>
    </dgm:pt>
    <dgm:pt modelId="{121E24FC-C36B-43DA-9900-DB390ED29D9B}" type="pres">
      <dgm:prSet presAssocID="{569E78B5-6F06-4C1F-BE0C-A663E94DA451}" presName="parentText" presStyleLbl="node1" presStyleIdx="2" presStyleCnt="3">
        <dgm:presLayoutVars>
          <dgm:chMax val="0"/>
          <dgm:bulletEnabled val="1"/>
        </dgm:presLayoutVars>
      </dgm:prSet>
      <dgm:spPr/>
    </dgm:pt>
    <dgm:pt modelId="{2383F9CC-5CE3-4687-837F-A6E9E2509767}" type="pres">
      <dgm:prSet presAssocID="{569E78B5-6F06-4C1F-BE0C-A663E94DA451}" presName="negativeSpace" presStyleCnt="0"/>
      <dgm:spPr/>
    </dgm:pt>
    <dgm:pt modelId="{53700D0A-CB52-4D5A-A88F-9D2F30139E98}" type="pres">
      <dgm:prSet presAssocID="{569E78B5-6F06-4C1F-BE0C-A663E94DA451}" presName="childText" presStyleLbl="conFgAcc1" presStyleIdx="2" presStyleCnt="3">
        <dgm:presLayoutVars>
          <dgm:bulletEnabled val="1"/>
        </dgm:presLayoutVars>
      </dgm:prSet>
      <dgm:spPr/>
    </dgm:pt>
  </dgm:ptLst>
  <dgm:cxnLst>
    <dgm:cxn modelId="{9A6F4600-CB97-4EF6-B409-40DA4268505A}" type="presOf" srcId="{89D3E3A8-5AF9-4415-B14F-B9A6F2205756}" destId="{7591702F-9EDD-4448-85D3-00D346698431}" srcOrd="0" destOrd="0" presId="urn:microsoft.com/office/officeart/2005/8/layout/list1"/>
    <dgm:cxn modelId="{B2DAE416-B18F-40DC-BAF9-53E310634802}" srcId="{89D3E3A8-5AF9-4415-B14F-B9A6F2205756}" destId="{4193F3FF-809E-430B-A8C0-956008B20521}" srcOrd="0" destOrd="0" parTransId="{A30D2617-41BA-40CB-87B6-1C9530622269}" sibTransId="{EEA50CF4-AEC8-4173-82A9-CE1071F4EFF1}"/>
    <dgm:cxn modelId="{E1C7A22D-7138-496C-ABA0-19FF04A0A2EF}" type="presOf" srcId="{BC560E40-335E-4486-8F80-E0ABDEA7EDA2}" destId="{6A0537A5-C7B4-4FA8-BF82-170874E23C4C}" srcOrd="0" destOrd="0" presId="urn:microsoft.com/office/officeart/2005/8/layout/list1"/>
    <dgm:cxn modelId="{AD983063-F501-49DE-B615-3BCF55B045E3}" type="presOf" srcId="{4193F3FF-809E-430B-A8C0-956008B20521}" destId="{D9402FC8-C934-49F0-9DAA-F6634B5473A6}" srcOrd="0" destOrd="0" presId="urn:microsoft.com/office/officeart/2005/8/layout/list1"/>
    <dgm:cxn modelId="{8FF8397E-3837-41A2-9392-C0128ADEF876}" type="presOf" srcId="{569E78B5-6F06-4C1F-BE0C-A663E94DA451}" destId="{121E24FC-C36B-43DA-9900-DB390ED29D9B}" srcOrd="1" destOrd="0" presId="urn:microsoft.com/office/officeart/2005/8/layout/list1"/>
    <dgm:cxn modelId="{9CB4F382-F59D-4C97-B9AE-96B1CAB51ECC}" type="presOf" srcId="{569E78B5-6F06-4C1F-BE0C-A663E94DA451}" destId="{BF44110E-10D9-40FA-BFCA-A5C73C37BEA7}" srcOrd="0" destOrd="0" presId="urn:microsoft.com/office/officeart/2005/8/layout/list1"/>
    <dgm:cxn modelId="{363755AF-4665-4374-8C74-95FE37FBB456}" srcId="{89D3E3A8-5AF9-4415-B14F-B9A6F2205756}" destId="{BC560E40-335E-4486-8F80-E0ABDEA7EDA2}" srcOrd="1" destOrd="0" parTransId="{0094E97F-E788-43A7-80F2-B3753FBFBDCF}" sibTransId="{ACC89E28-DFF1-4FD5-8851-5F48DD995A1A}"/>
    <dgm:cxn modelId="{99CD04B2-3638-4D1C-9B41-A95FF124AE83}" srcId="{89D3E3A8-5AF9-4415-B14F-B9A6F2205756}" destId="{569E78B5-6F06-4C1F-BE0C-A663E94DA451}" srcOrd="2" destOrd="0" parTransId="{EF92DEFF-0D11-436B-86FA-4C7E356ADC23}" sibTransId="{01B6D4E4-F695-43FC-AA10-53463BBC0336}"/>
    <dgm:cxn modelId="{6AE6D1C1-85CD-495F-AB32-18DF0CF30D80}" type="presOf" srcId="{BC560E40-335E-4486-8F80-E0ABDEA7EDA2}" destId="{EBD3F04C-E8E9-449C-AC20-5CBCB5FF991F}" srcOrd="1" destOrd="0" presId="urn:microsoft.com/office/officeart/2005/8/layout/list1"/>
    <dgm:cxn modelId="{E8E9ADC2-3F90-44B5-9B42-D69D1838022C}" type="presOf" srcId="{4193F3FF-809E-430B-A8C0-956008B20521}" destId="{8AA7BD83-8A9E-4B4F-BCEC-362C7A179B98}" srcOrd="1" destOrd="0" presId="urn:microsoft.com/office/officeart/2005/8/layout/list1"/>
    <dgm:cxn modelId="{89ABA887-723B-40E4-8AE1-08BAA517D14E}" type="presParOf" srcId="{7591702F-9EDD-4448-85D3-00D346698431}" destId="{C57CF0FA-BD8D-4588-AD5B-06B56C151E77}" srcOrd="0" destOrd="0" presId="urn:microsoft.com/office/officeart/2005/8/layout/list1"/>
    <dgm:cxn modelId="{2745DF71-3098-4582-918B-CF433A73982E}" type="presParOf" srcId="{C57CF0FA-BD8D-4588-AD5B-06B56C151E77}" destId="{D9402FC8-C934-49F0-9DAA-F6634B5473A6}" srcOrd="0" destOrd="0" presId="urn:microsoft.com/office/officeart/2005/8/layout/list1"/>
    <dgm:cxn modelId="{DF7B962A-CA4A-4B61-A690-95A144693AB1}" type="presParOf" srcId="{C57CF0FA-BD8D-4588-AD5B-06B56C151E77}" destId="{8AA7BD83-8A9E-4B4F-BCEC-362C7A179B98}" srcOrd="1" destOrd="0" presId="urn:microsoft.com/office/officeart/2005/8/layout/list1"/>
    <dgm:cxn modelId="{FED7F76A-F53F-4264-907B-3BD57F7BA26F}" type="presParOf" srcId="{7591702F-9EDD-4448-85D3-00D346698431}" destId="{D7B6C17B-B307-40D0-8B39-4DCDDECB8E08}" srcOrd="1" destOrd="0" presId="urn:microsoft.com/office/officeart/2005/8/layout/list1"/>
    <dgm:cxn modelId="{CC759049-A21D-44DD-B8B3-57B111FA2391}" type="presParOf" srcId="{7591702F-9EDD-4448-85D3-00D346698431}" destId="{54FF5FFE-1E3F-46AE-85E4-EF75BDA24603}" srcOrd="2" destOrd="0" presId="urn:microsoft.com/office/officeart/2005/8/layout/list1"/>
    <dgm:cxn modelId="{264BCA72-B525-42A3-A0DD-C275DD4B9607}" type="presParOf" srcId="{7591702F-9EDD-4448-85D3-00D346698431}" destId="{D7FD7F41-FB19-4CF4-A78B-0373E376D7AA}" srcOrd="3" destOrd="0" presId="urn:microsoft.com/office/officeart/2005/8/layout/list1"/>
    <dgm:cxn modelId="{51499820-4234-4B26-96F0-E394EDCE2B6A}" type="presParOf" srcId="{7591702F-9EDD-4448-85D3-00D346698431}" destId="{AE5EE723-D1D4-4EB5-9A09-356A07C1A157}" srcOrd="4" destOrd="0" presId="urn:microsoft.com/office/officeart/2005/8/layout/list1"/>
    <dgm:cxn modelId="{B783309D-8100-4A0F-B806-28BD499FFF87}" type="presParOf" srcId="{AE5EE723-D1D4-4EB5-9A09-356A07C1A157}" destId="{6A0537A5-C7B4-4FA8-BF82-170874E23C4C}" srcOrd="0" destOrd="0" presId="urn:microsoft.com/office/officeart/2005/8/layout/list1"/>
    <dgm:cxn modelId="{F2391787-5CB5-4416-AD94-D05A48141394}" type="presParOf" srcId="{AE5EE723-D1D4-4EB5-9A09-356A07C1A157}" destId="{EBD3F04C-E8E9-449C-AC20-5CBCB5FF991F}" srcOrd="1" destOrd="0" presId="urn:microsoft.com/office/officeart/2005/8/layout/list1"/>
    <dgm:cxn modelId="{673F5BD3-CD80-4E1F-B5E5-41766AA1852C}" type="presParOf" srcId="{7591702F-9EDD-4448-85D3-00D346698431}" destId="{88D643AE-F6AA-4124-B42A-AC371E8DC937}" srcOrd="5" destOrd="0" presId="urn:microsoft.com/office/officeart/2005/8/layout/list1"/>
    <dgm:cxn modelId="{2494EE40-0125-4755-A803-94C68C9FA8EB}" type="presParOf" srcId="{7591702F-9EDD-4448-85D3-00D346698431}" destId="{473C9B7D-9512-4F80-B596-59DFA3F9EC44}" srcOrd="6" destOrd="0" presId="urn:microsoft.com/office/officeart/2005/8/layout/list1"/>
    <dgm:cxn modelId="{122911A5-D71A-402C-83F0-6E02ADC6532B}" type="presParOf" srcId="{7591702F-9EDD-4448-85D3-00D346698431}" destId="{7CA3C0C0-CE35-4649-AE9F-7549BC512CB4}" srcOrd="7" destOrd="0" presId="urn:microsoft.com/office/officeart/2005/8/layout/list1"/>
    <dgm:cxn modelId="{BC52E8B4-B468-4F7D-AF4A-28B0F086336A}" type="presParOf" srcId="{7591702F-9EDD-4448-85D3-00D346698431}" destId="{A24BD527-E81A-441A-B3C2-EEB410DDACCB}" srcOrd="8" destOrd="0" presId="urn:microsoft.com/office/officeart/2005/8/layout/list1"/>
    <dgm:cxn modelId="{A019250C-478B-49B5-9243-0B2262F1B807}" type="presParOf" srcId="{A24BD527-E81A-441A-B3C2-EEB410DDACCB}" destId="{BF44110E-10D9-40FA-BFCA-A5C73C37BEA7}" srcOrd="0" destOrd="0" presId="urn:microsoft.com/office/officeart/2005/8/layout/list1"/>
    <dgm:cxn modelId="{1AD462D3-D0A9-4061-A52C-E809769C8E74}" type="presParOf" srcId="{A24BD527-E81A-441A-B3C2-EEB410DDACCB}" destId="{121E24FC-C36B-43DA-9900-DB390ED29D9B}" srcOrd="1" destOrd="0" presId="urn:microsoft.com/office/officeart/2005/8/layout/list1"/>
    <dgm:cxn modelId="{FE993689-4865-48CB-98DD-4F330D948DE3}" type="presParOf" srcId="{7591702F-9EDD-4448-85D3-00D346698431}" destId="{2383F9CC-5CE3-4687-837F-A6E9E2509767}" srcOrd="9" destOrd="0" presId="urn:microsoft.com/office/officeart/2005/8/layout/list1"/>
    <dgm:cxn modelId="{EA317555-21DF-443E-AA2F-EDF2A164C9AA}" type="presParOf" srcId="{7591702F-9EDD-4448-85D3-00D346698431}" destId="{53700D0A-CB52-4D5A-A88F-9D2F30139E98}"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9442038-26E4-4E2E-BE5E-7BA93870CB95}" type="doc">
      <dgm:prSet loTypeId="urn:microsoft.com/office/officeart/2005/8/layout/process4" loCatId="list" qsTypeId="urn:microsoft.com/office/officeart/2005/8/quickstyle/simple5" qsCatId="simple" csTypeId="urn:microsoft.com/office/officeart/2005/8/colors/colorful1" csCatId="colorful" phldr="1"/>
      <dgm:spPr/>
      <dgm:t>
        <a:bodyPr/>
        <a:lstStyle/>
        <a:p>
          <a:endParaRPr lang="en-IN"/>
        </a:p>
      </dgm:t>
    </dgm:pt>
    <dgm:pt modelId="{DEE3008A-2EB7-48AF-8FAC-70F8C98711B5}">
      <dgm:prSet phldrT="[Text]"/>
      <dgm:spPr/>
      <dgm:t>
        <a:bodyPr/>
        <a:lstStyle/>
        <a:p>
          <a:r>
            <a:rPr lang="en-IN" b="1" i="0" dirty="0"/>
            <a:t>Contravention</a:t>
          </a:r>
          <a:endParaRPr lang="en-IN" dirty="0"/>
        </a:p>
      </dgm:t>
    </dgm:pt>
    <dgm:pt modelId="{0CD00BB8-AFE4-44E5-AA32-F51E704EFD0A}" type="parTrans" cxnId="{A47BC357-E0D0-43AC-89C4-59208A107D95}">
      <dgm:prSet/>
      <dgm:spPr/>
      <dgm:t>
        <a:bodyPr/>
        <a:lstStyle/>
        <a:p>
          <a:endParaRPr lang="en-IN"/>
        </a:p>
      </dgm:t>
    </dgm:pt>
    <dgm:pt modelId="{3D7C9B2F-93F8-4673-A281-D3A224E040FE}" type="sibTrans" cxnId="{A47BC357-E0D0-43AC-89C4-59208A107D95}">
      <dgm:prSet/>
      <dgm:spPr/>
      <dgm:t>
        <a:bodyPr/>
        <a:lstStyle/>
        <a:p>
          <a:endParaRPr lang="en-IN"/>
        </a:p>
      </dgm:t>
    </dgm:pt>
    <dgm:pt modelId="{C153FD0B-0DA3-494C-B9E7-2ECE30237DB8}">
      <dgm:prSet phldrT="[Text]" custT="1"/>
      <dgm:spPr/>
      <dgm:t>
        <a:bodyPr/>
        <a:lstStyle/>
        <a:p>
          <a:r>
            <a:rPr lang="en-IN" sz="1800" dirty="0"/>
            <a:t>Inviting deposit or allowing another person to invite deposit not in compliance with Sec 73 or 76</a:t>
          </a:r>
        </a:p>
      </dgm:t>
    </dgm:pt>
    <dgm:pt modelId="{6D9D0896-E0AA-411B-ADEC-7D757549F38B}" type="parTrans" cxnId="{CF794699-FA19-41CC-A06D-4970B25055B5}">
      <dgm:prSet/>
      <dgm:spPr/>
      <dgm:t>
        <a:bodyPr/>
        <a:lstStyle/>
        <a:p>
          <a:endParaRPr lang="en-IN"/>
        </a:p>
      </dgm:t>
    </dgm:pt>
    <dgm:pt modelId="{A37D1D2C-B2F0-405B-98B1-51C8806D20A7}" type="sibTrans" cxnId="{CF794699-FA19-41CC-A06D-4970B25055B5}">
      <dgm:prSet/>
      <dgm:spPr/>
      <dgm:t>
        <a:bodyPr/>
        <a:lstStyle/>
        <a:p>
          <a:endParaRPr lang="en-IN"/>
        </a:p>
      </dgm:t>
    </dgm:pt>
    <dgm:pt modelId="{3366A62F-A6A7-432B-8E89-219B5DE08C66}">
      <dgm:prSet phldrT="[Text]" custT="1"/>
      <dgm:spPr/>
      <dgm:t>
        <a:bodyPr/>
        <a:lstStyle/>
        <a:p>
          <a:r>
            <a:rPr lang="en-US" sz="1800" dirty="0"/>
            <a:t>If a company fails to repay the deposit or part thereof or any interest due thereon within the time specified</a:t>
          </a:r>
          <a:endParaRPr lang="en-IN" sz="1800" dirty="0"/>
        </a:p>
      </dgm:t>
    </dgm:pt>
    <dgm:pt modelId="{77D002C3-3172-4C1A-AFEA-A2D7A2079D6C}" type="parTrans" cxnId="{BB3AAB35-1BB2-4D0E-89C8-DE92AAED86E9}">
      <dgm:prSet/>
      <dgm:spPr/>
      <dgm:t>
        <a:bodyPr/>
        <a:lstStyle/>
        <a:p>
          <a:endParaRPr lang="en-IN"/>
        </a:p>
      </dgm:t>
    </dgm:pt>
    <dgm:pt modelId="{B41BCF94-880B-420B-95DC-63CE0280406D}" type="sibTrans" cxnId="{BB3AAB35-1BB2-4D0E-89C8-DE92AAED86E9}">
      <dgm:prSet/>
      <dgm:spPr/>
      <dgm:t>
        <a:bodyPr/>
        <a:lstStyle/>
        <a:p>
          <a:endParaRPr lang="en-IN"/>
        </a:p>
      </dgm:t>
    </dgm:pt>
    <dgm:pt modelId="{3D894154-DD68-483E-8025-1BC6C2C0C6F8}" type="pres">
      <dgm:prSet presAssocID="{19442038-26E4-4E2E-BE5E-7BA93870CB95}" presName="Name0" presStyleCnt="0">
        <dgm:presLayoutVars>
          <dgm:dir/>
          <dgm:animLvl val="lvl"/>
          <dgm:resizeHandles val="exact"/>
        </dgm:presLayoutVars>
      </dgm:prSet>
      <dgm:spPr/>
    </dgm:pt>
    <dgm:pt modelId="{D651D0CF-61A5-4CCF-9B43-D71BF36E00B2}" type="pres">
      <dgm:prSet presAssocID="{DEE3008A-2EB7-48AF-8FAC-70F8C98711B5}" presName="boxAndChildren" presStyleCnt="0"/>
      <dgm:spPr/>
    </dgm:pt>
    <dgm:pt modelId="{F3D31F2B-32EC-4369-8D2A-EA7E7F2DACBA}" type="pres">
      <dgm:prSet presAssocID="{DEE3008A-2EB7-48AF-8FAC-70F8C98711B5}" presName="parentTextBox" presStyleLbl="node1" presStyleIdx="0" presStyleCnt="1"/>
      <dgm:spPr/>
    </dgm:pt>
    <dgm:pt modelId="{C38B1E5B-C174-41C2-A36C-0EF666CCA9C6}" type="pres">
      <dgm:prSet presAssocID="{DEE3008A-2EB7-48AF-8FAC-70F8C98711B5}" presName="entireBox" presStyleLbl="node1" presStyleIdx="0" presStyleCnt="1"/>
      <dgm:spPr/>
    </dgm:pt>
    <dgm:pt modelId="{963CF2F5-5BAC-43B9-AFE6-26B66A3B5B58}" type="pres">
      <dgm:prSet presAssocID="{DEE3008A-2EB7-48AF-8FAC-70F8C98711B5}" presName="descendantBox" presStyleCnt="0"/>
      <dgm:spPr/>
    </dgm:pt>
    <dgm:pt modelId="{88E2D739-EDD0-44EE-8226-93B3E0F41682}" type="pres">
      <dgm:prSet presAssocID="{C153FD0B-0DA3-494C-B9E7-2ECE30237DB8}" presName="childTextBox" presStyleLbl="fgAccFollowNode1" presStyleIdx="0" presStyleCnt="2">
        <dgm:presLayoutVars>
          <dgm:bulletEnabled val="1"/>
        </dgm:presLayoutVars>
      </dgm:prSet>
      <dgm:spPr/>
    </dgm:pt>
    <dgm:pt modelId="{04FBD67F-4B47-4703-BB82-8210646E2F8A}" type="pres">
      <dgm:prSet presAssocID="{3366A62F-A6A7-432B-8E89-219B5DE08C66}" presName="childTextBox" presStyleLbl="fgAccFollowNode1" presStyleIdx="1" presStyleCnt="2">
        <dgm:presLayoutVars>
          <dgm:bulletEnabled val="1"/>
        </dgm:presLayoutVars>
      </dgm:prSet>
      <dgm:spPr/>
    </dgm:pt>
  </dgm:ptLst>
  <dgm:cxnLst>
    <dgm:cxn modelId="{D2CE0E02-CD36-4F5D-AFE5-10012455E167}" type="presOf" srcId="{19442038-26E4-4E2E-BE5E-7BA93870CB95}" destId="{3D894154-DD68-483E-8025-1BC6C2C0C6F8}" srcOrd="0" destOrd="0" presId="urn:microsoft.com/office/officeart/2005/8/layout/process4"/>
    <dgm:cxn modelId="{60745F2A-76E6-4B0C-A7F1-637E844B222A}" type="presOf" srcId="{C153FD0B-0DA3-494C-B9E7-2ECE30237DB8}" destId="{88E2D739-EDD0-44EE-8226-93B3E0F41682}" srcOrd="0" destOrd="0" presId="urn:microsoft.com/office/officeart/2005/8/layout/process4"/>
    <dgm:cxn modelId="{BB3AAB35-1BB2-4D0E-89C8-DE92AAED86E9}" srcId="{DEE3008A-2EB7-48AF-8FAC-70F8C98711B5}" destId="{3366A62F-A6A7-432B-8E89-219B5DE08C66}" srcOrd="1" destOrd="0" parTransId="{77D002C3-3172-4C1A-AFEA-A2D7A2079D6C}" sibTransId="{B41BCF94-880B-420B-95DC-63CE0280406D}"/>
    <dgm:cxn modelId="{A47BC357-E0D0-43AC-89C4-59208A107D95}" srcId="{19442038-26E4-4E2E-BE5E-7BA93870CB95}" destId="{DEE3008A-2EB7-48AF-8FAC-70F8C98711B5}" srcOrd="0" destOrd="0" parTransId="{0CD00BB8-AFE4-44E5-AA32-F51E704EFD0A}" sibTransId="{3D7C9B2F-93F8-4673-A281-D3A224E040FE}"/>
    <dgm:cxn modelId="{CF794699-FA19-41CC-A06D-4970B25055B5}" srcId="{DEE3008A-2EB7-48AF-8FAC-70F8C98711B5}" destId="{C153FD0B-0DA3-494C-B9E7-2ECE30237DB8}" srcOrd="0" destOrd="0" parTransId="{6D9D0896-E0AA-411B-ADEC-7D757549F38B}" sibTransId="{A37D1D2C-B2F0-405B-98B1-51C8806D20A7}"/>
    <dgm:cxn modelId="{465AA9C5-6B0C-4BF7-8148-523272B00CC6}" type="presOf" srcId="{3366A62F-A6A7-432B-8E89-219B5DE08C66}" destId="{04FBD67F-4B47-4703-BB82-8210646E2F8A}" srcOrd="0" destOrd="0" presId="urn:microsoft.com/office/officeart/2005/8/layout/process4"/>
    <dgm:cxn modelId="{F6F599E0-D0EC-451F-94E8-0079ACD0284A}" type="presOf" srcId="{DEE3008A-2EB7-48AF-8FAC-70F8C98711B5}" destId="{F3D31F2B-32EC-4369-8D2A-EA7E7F2DACBA}" srcOrd="0" destOrd="0" presId="urn:microsoft.com/office/officeart/2005/8/layout/process4"/>
    <dgm:cxn modelId="{C9C01FE6-BF07-4FBF-B988-7F4A95B441CB}" type="presOf" srcId="{DEE3008A-2EB7-48AF-8FAC-70F8C98711B5}" destId="{C38B1E5B-C174-41C2-A36C-0EF666CCA9C6}" srcOrd="1" destOrd="0" presId="urn:microsoft.com/office/officeart/2005/8/layout/process4"/>
    <dgm:cxn modelId="{22564DAB-671C-461F-BEF5-88C7DA1976D9}" type="presParOf" srcId="{3D894154-DD68-483E-8025-1BC6C2C0C6F8}" destId="{D651D0CF-61A5-4CCF-9B43-D71BF36E00B2}" srcOrd="0" destOrd="0" presId="urn:microsoft.com/office/officeart/2005/8/layout/process4"/>
    <dgm:cxn modelId="{380B0193-9746-47F6-8DF2-B16AE7F4219B}" type="presParOf" srcId="{D651D0CF-61A5-4CCF-9B43-D71BF36E00B2}" destId="{F3D31F2B-32EC-4369-8D2A-EA7E7F2DACBA}" srcOrd="0" destOrd="0" presId="urn:microsoft.com/office/officeart/2005/8/layout/process4"/>
    <dgm:cxn modelId="{EE279DD9-A843-4E3E-B269-8358F06F1C56}" type="presParOf" srcId="{D651D0CF-61A5-4CCF-9B43-D71BF36E00B2}" destId="{C38B1E5B-C174-41C2-A36C-0EF666CCA9C6}" srcOrd="1" destOrd="0" presId="urn:microsoft.com/office/officeart/2005/8/layout/process4"/>
    <dgm:cxn modelId="{2D93BE34-F372-4A9A-9609-91C444342BBE}" type="presParOf" srcId="{D651D0CF-61A5-4CCF-9B43-D71BF36E00B2}" destId="{963CF2F5-5BAC-43B9-AFE6-26B66A3B5B58}" srcOrd="2" destOrd="0" presId="urn:microsoft.com/office/officeart/2005/8/layout/process4"/>
    <dgm:cxn modelId="{0F278754-3688-4DEC-A105-AF090F47C9A1}" type="presParOf" srcId="{963CF2F5-5BAC-43B9-AFE6-26B66A3B5B58}" destId="{88E2D739-EDD0-44EE-8226-93B3E0F41682}" srcOrd="0" destOrd="0" presId="urn:microsoft.com/office/officeart/2005/8/layout/process4"/>
    <dgm:cxn modelId="{06CF7ABC-5059-4D59-B7BD-D70ED43CB2D5}" type="presParOf" srcId="{963CF2F5-5BAC-43B9-AFE6-26B66A3B5B58}" destId="{04FBD67F-4B47-4703-BB82-8210646E2F8A}"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79B2A0B-5E20-48CD-BE2D-399FEA2FBCE2}" type="doc">
      <dgm:prSet loTypeId="urn:microsoft.com/office/officeart/2005/8/layout/hierarchy2" loCatId="hierarchy" qsTypeId="urn:microsoft.com/office/officeart/2005/8/quickstyle/simple1" qsCatId="simple" csTypeId="urn:microsoft.com/office/officeart/2005/8/colors/accent2_3" csCatId="accent2" phldr="1"/>
      <dgm:spPr/>
      <dgm:t>
        <a:bodyPr/>
        <a:lstStyle/>
        <a:p>
          <a:endParaRPr lang="en-IN"/>
        </a:p>
      </dgm:t>
    </dgm:pt>
    <dgm:pt modelId="{04621E22-53B8-46EB-8F48-32F9733DDDE9}">
      <dgm:prSet phldrT="[Text]"/>
      <dgm:spPr/>
      <dgm:t>
        <a:bodyPr/>
        <a:lstStyle/>
        <a:p>
          <a:r>
            <a:rPr lang="en-IN" dirty="0"/>
            <a:t>Penalty </a:t>
          </a:r>
        </a:p>
      </dgm:t>
    </dgm:pt>
    <dgm:pt modelId="{906E8761-4314-4EA8-83C5-2BE3AE7DE169}" type="parTrans" cxnId="{293DB3B1-F39E-4EC6-A63F-BAA8459C4375}">
      <dgm:prSet/>
      <dgm:spPr/>
      <dgm:t>
        <a:bodyPr/>
        <a:lstStyle/>
        <a:p>
          <a:endParaRPr lang="en-IN"/>
        </a:p>
      </dgm:t>
    </dgm:pt>
    <dgm:pt modelId="{B7C6C9FB-A8B8-4BBB-A76A-D64E27004ADD}" type="sibTrans" cxnId="{293DB3B1-F39E-4EC6-A63F-BAA8459C4375}">
      <dgm:prSet/>
      <dgm:spPr/>
      <dgm:t>
        <a:bodyPr/>
        <a:lstStyle/>
        <a:p>
          <a:endParaRPr lang="en-IN"/>
        </a:p>
      </dgm:t>
    </dgm:pt>
    <dgm:pt modelId="{81FA2689-622B-47F1-A504-F480E892CE2E}">
      <dgm:prSet phldrT="[Text]"/>
      <dgm:spPr/>
      <dgm:t>
        <a:bodyPr/>
        <a:lstStyle/>
        <a:p>
          <a:r>
            <a:rPr lang="en-IN" dirty="0"/>
            <a:t>Officer</a:t>
          </a:r>
        </a:p>
      </dgm:t>
    </dgm:pt>
    <dgm:pt modelId="{A8DE267B-118A-4B0B-B3BC-C414CC1797B2}" type="parTrans" cxnId="{A80D4821-1C54-4B01-94EB-68F7C3CD1F73}">
      <dgm:prSet/>
      <dgm:spPr/>
      <dgm:t>
        <a:bodyPr/>
        <a:lstStyle/>
        <a:p>
          <a:endParaRPr lang="en-IN"/>
        </a:p>
      </dgm:t>
    </dgm:pt>
    <dgm:pt modelId="{A309B78C-69AB-48A9-9034-1D529022811E}" type="sibTrans" cxnId="{A80D4821-1C54-4B01-94EB-68F7C3CD1F73}">
      <dgm:prSet/>
      <dgm:spPr/>
      <dgm:t>
        <a:bodyPr/>
        <a:lstStyle/>
        <a:p>
          <a:endParaRPr lang="en-IN"/>
        </a:p>
      </dgm:t>
    </dgm:pt>
    <dgm:pt modelId="{8542E8AB-1BEE-4A0F-B559-B16546E161FB}">
      <dgm:prSet phldrT="[Text]"/>
      <dgm:spPr/>
      <dgm:t>
        <a:bodyPr/>
        <a:lstStyle/>
        <a:p>
          <a:r>
            <a:rPr lang="en-IN" dirty="0"/>
            <a:t>Imprisonment </a:t>
          </a:r>
          <a:r>
            <a:rPr lang="en-IN" dirty="0" err="1"/>
            <a:t>upto</a:t>
          </a:r>
          <a:r>
            <a:rPr lang="en-IN" dirty="0"/>
            <a:t> 7 year and</a:t>
          </a:r>
        </a:p>
      </dgm:t>
    </dgm:pt>
    <dgm:pt modelId="{98D55DE7-8B40-44AC-BA1D-4B327A7A5597}" type="parTrans" cxnId="{53190922-6F19-44DB-8322-FF230C2A1BC6}">
      <dgm:prSet/>
      <dgm:spPr/>
      <dgm:t>
        <a:bodyPr/>
        <a:lstStyle/>
        <a:p>
          <a:endParaRPr lang="en-IN"/>
        </a:p>
      </dgm:t>
    </dgm:pt>
    <dgm:pt modelId="{BDB3F5F7-E1AA-4CBB-9FCF-81AD5C7E5EDA}" type="sibTrans" cxnId="{53190922-6F19-44DB-8322-FF230C2A1BC6}">
      <dgm:prSet/>
      <dgm:spPr/>
      <dgm:t>
        <a:bodyPr/>
        <a:lstStyle/>
        <a:p>
          <a:endParaRPr lang="en-IN"/>
        </a:p>
      </dgm:t>
    </dgm:pt>
    <dgm:pt modelId="{01CAC963-9169-41D6-B4CB-1C0903A5EE6F}">
      <dgm:prSet phldrT="[Text]"/>
      <dgm:spPr/>
      <dgm:t>
        <a:bodyPr/>
        <a:lstStyle/>
        <a:p>
          <a:r>
            <a:rPr lang="en-IN" dirty="0"/>
            <a:t>Fine of Rs. 25 lakh max amounting Rs. 2 Crores</a:t>
          </a:r>
        </a:p>
      </dgm:t>
    </dgm:pt>
    <dgm:pt modelId="{08E694C5-85ED-48DB-A679-B2BD32BE4B1F}" type="parTrans" cxnId="{D679CA83-5B6F-4D22-98A5-007DA4302E51}">
      <dgm:prSet/>
      <dgm:spPr/>
      <dgm:t>
        <a:bodyPr/>
        <a:lstStyle/>
        <a:p>
          <a:endParaRPr lang="en-IN"/>
        </a:p>
      </dgm:t>
    </dgm:pt>
    <dgm:pt modelId="{F6F14213-5CAC-4CBC-84A7-351BBD8E1941}" type="sibTrans" cxnId="{D679CA83-5B6F-4D22-98A5-007DA4302E51}">
      <dgm:prSet/>
      <dgm:spPr/>
      <dgm:t>
        <a:bodyPr/>
        <a:lstStyle/>
        <a:p>
          <a:endParaRPr lang="en-IN"/>
        </a:p>
      </dgm:t>
    </dgm:pt>
    <dgm:pt modelId="{86833E9C-4E82-4E90-8C63-135A64684CBD}">
      <dgm:prSet phldrT="[Text]"/>
      <dgm:spPr/>
      <dgm:t>
        <a:bodyPr/>
        <a:lstStyle/>
        <a:p>
          <a:r>
            <a:rPr lang="en-IN" dirty="0"/>
            <a:t>Company</a:t>
          </a:r>
        </a:p>
      </dgm:t>
    </dgm:pt>
    <dgm:pt modelId="{598F4FD4-5523-49DA-949C-4CED88E75801}" type="parTrans" cxnId="{66F1E85F-E694-44FA-8027-54E784E9FE8E}">
      <dgm:prSet/>
      <dgm:spPr/>
      <dgm:t>
        <a:bodyPr/>
        <a:lstStyle/>
        <a:p>
          <a:endParaRPr lang="en-IN"/>
        </a:p>
      </dgm:t>
    </dgm:pt>
    <dgm:pt modelId="{33774EB1-1582-46D2-9470-E070954982FF}" type="sibTrans" cxnId="{66F1E85F-E694-44FA-8027-54E784E9FE8E}">
      <dgm:prSet/>
      <dgm:spPr/>
      <dgm:t>
        <a:bodyPr/>
        <a:lstStyle/>
        <a:p>
          <a:endParaRPr lang="en-IN"/>
        </a:p>
      </dgm:t>
    </dgm:pt>
    <dgm:pt modelId="{5D31D001-23B2-4C16-8ECB-7BF64A89306E}">
      <dgm:prSet phldrT="[Text]"/>
      <dgm:spPr/>
      <dgm:t>
        <a:bodyPr/>
        <a:lstStyle/>
        <a:p>
          <a:r>
            <a:rPr lang="en-IN" dirty="0"/>
            <a:t>Fine: Rs. 1Crore or twice the deposit amount whichever is less – Max 10 Crores</a:t>
          </a:r>
        </a:p>
      </dgm:t>
    </dgm:pt>
    <dgm:pt modelId="{8F134018-68A4-4D5C-B198-0F70EB081C2B}" type="parTrans" cxnId="{D4677B88-1219-42FD-AD28-AC17B4EAFC36}">
      <dgm:prSet/>
      <dgm:spPr/>
      <dgm:t>
        <a:bodyPr/>
        <a:lstStyle/>
        <a:p>
          <a:endParaRPr lang="en-IN"/>
        </a:p>
      </dgm:t>
    </dgm:pt>
    <dgm:pt modelId="{C1DC0AE5-B56C-4EF7-BA57-127F4957C1E9}" type="sibTrans" cxnId="{D4677B88-1219-42FD-AD28-AC17B4EAFC36}">
      <dgm:prSet/>
      <dgm:spPr/>
      <dgm:t>
        <a:bodyPr/>
        <a:lstStyle/>
        <a:p>
          <a:endParaRPr lang="en-IN"/>
        </a:p>
      </dgm:t>
    </dgm:pt>
    <dgm:pt modelId="{D0BC5355-CE92-4FD5-8B53-05FBCF8605B3}" type="pres">
      <dgm:prSet presAssocID="{A79B2A0B-5E20-48CD-BE2D-399FEA2FBCE2}" presName="diagram" presStyleCnt="0">
        <dgm:presLayoutVars>
          <dgm:chPref val="1"/>
          <dgm:dir/>
          <dgm:animOne val="branch"/>
          <dgm:animLvl val="lvl"/>
          <dgm:resizeHandles val="exact"/>
        </dgm:presLayoutVars>
      </dgm:prSet>
      <dgm:spPr/>
    </dgm:pt>
    <dgm:pt modelId="{57777E14-6D16-41AA-9045-9608E537C4E6}" type="pres">
      <dgm:prSet presAssocID="{04621E22-53B8-46EB-8F48-32F9733DDDE9}" presName="root1" presStyleCnt="0"/>
      <dgm:spPr/>
    </dgm:pt>
    <dgm:pt modelId="{0131C41E-1E19-45FA-913F-1271030BCAE2}" type="pres">
      <dgm:prSet presAssocID="{04621E22-53B8-46EB-8F48-32F9733DDDE9}" presName="LevelOneTextNode" presStyleLbl="node0" presStyleIdx="0" presStyleCnt="1">
        <dgm:presLayoutVars>
          <dgm:chPref val="3"/>
        </dgm:presLayoutVars>
      </dgm:prSet>
      <dgm:spPr/>
    </dgm:pt>
    <dgm:pt modelId="{8D9B7FA2-7E18-4913-83F7-07415E1FC407}" type="pres">
      <dgm:prSet presAssocID="{04621E22-53B8-46EB-8F48-32F9733DDDE9}" presName="level2hierChild" presStyleCnt="0"/>
      <dgm:spPr/>
    </dgm:pt>
    <dgm:pt modelId="{05078BA2-2C0D-4398-83A3-C2F10EACFC49}" type="pres">
      <dgm:prSet presAssocID="{A8DE267B-118A-4B0B-B3BC-C414CC1797B2}" presName="conn2-1" presStyleLbl="parChTrans1D2" presStyleIdx="0" presStyleCnt="2"/>
      <dgm:spPr/>
    </dgm:pt>
    <dgm:pt modelId="{1787D844-87B3-46F5-9B48-0A683FCEA6E8}" type="pres">
      <dgm:prSet presAssocID="{A8DE267B-118A-4B0B-B3BC-C414CC1797B2}" presName="connTx" presStyleLbl="parChTrans1D2" presStyleIdx="0" presStyleCnt="2"/>
      <dgm:spPr/>
    </dgm:pt>
    <dgm:pt modelId="{F8853363-0CDD-40FB-855B-487130AE42DF}" type="pres">
      <dgm:prSet presAssocID="{81FA2689-622B-47F1-A504-F480E892CE2E}" presName="root2" presStyleCnt="0"/>
      <dgm:spPr/>
    </dgm:pt>
    <dgm:pt modelId="{4A2B53A8-8F17-4A12-9FCB-AF68FB448E6D}" type="pres">
      <dgm:prSet presAssocID="{81FA2689-622B-47F1-A504-F480E892CE2E}" presName="LevelTwoTextNode" presStyleLbl="node2" presStyleIdx="0" presStyleCnt="2">
        <dgm:presLayoutVars>
          <dgm:chPref val="3"/>
        </dgm:presLayoutVars>
      </dgm:prSet>
      <dgm:spPr/>
    </dgm:pt>
    <dgm:pt modelId="{B8E897D2-B296-48D0-929A-12398F8C0862}" type="pres">
      <dgm:prSet presAssocID="{81FA2689-622B-47F1-A504-F480E892CE2E}" presName="level3hierChild" presStyleCnt="0"/>
      <dgm:spPr/>
    </dgm:pt>
    <dgm:pt modelId="{4FD17770-E8C3-45A7-9AF2-353191BA0812}" type="pres">
      <dgm:prSet presAssocID="{98D55DE7-8B40-44AC-BA1D-4B327A7A5597}" presName="conn2-1" presStyleLbl="parChTrans1D3" presStyleIdx="0" presStyleCnt="3"/>
      <dgm:spPr/>
    </dgm:pt>
    <dgm:pt modelId="{9F5A2199-C23B-473C-82A8-AF685D092490}" type="pres">
      <dgm:prSet presAssocID="{98D55DE7-8B40-44AC-BA1D-4B327A7A5597}" presName="connTx" presStyleLbl="parChTrans1D3" presStyleIdx="0" presStyleCnt="3"/>
      <dgm:spPr/>
    </dgm:pt>
    <dgm:pt modelId="{9F2555F7-38A1-487D-9A0C-1129E9953AB6}" type="pres">
      <dgm:prSet presAssocID="{8542E8AB-1BEE-4A0F-B559-B16546E161FB}" presName="root2" presStyleCnt="0"/>
      <dgm:spPr/>
    </dgm:pt>
    <dgm:pt modelId="{2B5160A3-900D-49A1-99D7-D1F13C62D432}" type="pres">
      <dgm:prSet presAssocID="{8542E8AB-1BEE-4A0F-B559-B16546E161FB}" presName="LevelTwoTextNode" presStyleLbl="node3" presStyleIdx="0" presStyleCnt="3">
        <dgm:presLayoutVars>
          <dgm:chPref val="3"/>
        </dgm:presLayoutVars>
      </dgm:prSet>
      <dgm:spPr/>
    </dgm:pt>
    <dgm:pt modelId="{72113CEF-625F-4ABD-B4F2-996731A70E29}" type="pres">
      <dgm:prSet presAssocID="{8542E8AB-1BEE-4A0F-B559-B16546E161FB}" presName="level3hierChild" presStyleCnt="0"/>
      <dgm:spPr/>
    </dgm:pt>
    <dgm:pt modelId="{4490DAF7-3B39-4479-A6BD-CA8F43D87370}" type="pres">
      <dgm:prSet presAssocID="{08E694C5-85ED-48DB-A679-B2BD32BE4B1F}" presName="conn2-1" presStyleLbl="parChTrans1D3" presStyleIdx="1" presStyleCnt="3"/>
      <dgm:spPr/>
    </dgm:pt>
    <dgm:pt modelId="{9A52ED32-13A1-407B-8182-77F8A7FB6B90}" type="pres">
      <dgm:prSet presAssocID="{08E694C5-85ED-48DB-A679-B2BD32BE4B1F}" presName="connTx" presStyleLbl="parChTrans1D3" presStyleIdx="1" presStyleCnt="3"/>
      <dgm:spPr/>
    </dgm:pt>
    <dgm:pt modelId="{59FD6C39-B7DB-4E0D-9AE0-F37BA90A47F8}" type="pres">
      <dgm:prSet presAssocID="{01CAC963-9169-41D6-B4CB-1C0903A5EE6F}" presName="root2" presStyleCnt="0"/>
      <dgm:spPr/>
    </dgm:pt>
    <dgm:pt modelId="{5E9FE1DB-CC76-4157-A549-3DEC2212EB75}" type="pres">
      <dgm:prSet presAssocID="{01CAC963-9169-41D6-B4CB-1C0903A5EE6F}" presName="LevelTwoTextNode" presStyleLbl="node3" presStyleIdx="1" presStyleCnt="3">
        <dgm:presLayoutVars>
          <dgm:chPref val="3"/>
        </dgm:presLayoutVars>
      </dgm:prSet>
      <dgm:spPr/>
    </dgm:pt>
    <dgm:pt modelId="{9CED06FC-B037-4D48-906D-07C105E3F116}" type="pres">
      <dgm:prSet presAssocID="{01CAC963-9169-41D6-B4CB-1C0903A5EE6F}" presName="level3hierChild" presStyleCnt="0"/>
      <dgm:spPr/>
    </dgm:pt>
    <dgm:pt modelId="{A4DBB1E7-73E1-411A-844C-7D2B762C56A8}" type="pres">
      <dgm:prSet presAssocID="{598F4FD4-5523-49DA-949C-4CED88E75801}" presName="conn2-1" presStyleLbl="parChTrans1D2" presStyleIdx="1" presStyleCnt="2"/>
      <dgm:spPr/>
    </dgm:pt>
    <dgm:pt modelId="{850FC77D-E42D-4793-9B64-D721F8E4DE3C}" type="pres">
      <dgm:prSet presAssocID="{598F4FD4-5523-49DA-949C-4CED88E75801}" presName="connTx" presStyleLbl="parChTrans1D2" presStyleIdx="1" presStyleCnt="2"/>
      <dgm:spPr/>
    </dgm:pt>
    <dgm:pt modelId="{ED2DEA9F-9BA8-485A-8541-E20C55A530CE}" type="pres">
      <dgm:prSet presAssocID="{86833E9C-4E82-4E90-8C63-135A64684CBD}" presName="root2" presStyleCnt="0"/>
      <dgm:spPr/>
    </dgm:pt>
    <dgm:pt modelId="{01A50BD2-0764-48DD-AD16-211144D7D685}" type="pres">
      <dgm:prSet presAssocID="{86833E9C-4E82-4E90-8C63-135A64684CBD}" presName="LevelTwoTextNode" presStyleLbl="node2" presStyleIdx="1" presStyleCnt="2">
        <dgm:presLayoutVars>
          <dgm:chPref val="3"/>
        </dgm:presLayoutVars>
      </dgm:prSet>
      <dgm:spPr/>
    </dgm:pt>
    <dgm:pt modelId="{42CA114F-2826-47DC-917A-B160717269E6}" type="pres">
      <dgm:prSet presAssocID="{86833E9C-4E82-4E90-8C63-135A64684CBD}" presName="level3hierChild" presStyleCnt="0"/>
      <dgm:spPr/>
    </dgm:pt>
    <dgm:pt modelId="{285ED436-5830-4081-9B5B-04BF03953E27}" type="pres">
      <dgm:prSet presAssocID="{8F134018-68A4-4D5C-B198-0F70EB081C2B}" presName="conn2-1" presStyleLbl="parChTrans1D3" presStyleIdx="2" presStyleCnt="3"/>
      <dgm:spPr/>
    </dgm:pt>
    <dgm:pt modelId="{B034E07F-5E11-4D92-8D06-3FC52F1A8234}" type="pres">
      <dgm:prSet presAssocID="{8F134018-68A4-4D5C-B198-0F70EB081C2B}" presName="connTx" presStyleLbl="parChTrans1D3" presStyleIdx="2" presStyleCnt="3"/>
      <dgm:spPr/>
    </dgm:pt>
    <dgm:pt modelId="{1DF16110-651A-4B53-85BC-D35A30DA502E}" type="pres">
      <dgm:prSet presAssocID="{5D31D001-23B2-4C16-8ECB-7BF64A89306E}" presName="root2" presStyleCnt="0"/>
      <dgm:spPr/>
    </dgm:pt>
    <dgm:pt modelId="{A2D5CB47-4EA9-4D31-9702-5DAB8F0F775B}" type="pres">
      <dgm:prSet presAssocID="{5D31D001-23B2-4C16-8ECB-7BF64A89306E}" presName="LevelTwoTextNode" presStyleLbl="node3" presStyleIdx="2" presStyleCnt="3">
        <dgm:presLayoutVars>
          <dgm:chPref val="3"/>
        </dgm:presLayoutVars>
      </dgm:prSet>
      <dgm:spPr/>
    </dgm:pt>
    <dgm:pt modelId="{4C11A397-8DB8-4450-B631-57367B7207A1}" type="pres">
      <dgm:prSet presAssocID="{5D31D001-23B2-4C16-8ECB-7BF64A89306E}" presName="level3hierChild" presStyleCnt="0"/>
      <dgm:spPr/>
    </dgm:pt>
  </dgm:ptLst>
  <dgm:cxnLst>
    <dgm:cxn modelId="{7CCF2002-291F-4986-BB9F-8D2DEE31E7BF}" type="presOf" srcId="{04621E22-53B8-46EB-8F48-32F9733DDDE9}" destId="{0131C41E-1E19-45FA-913F-1271030BCAE2}" srcOrd="0" destOrd="0" presId="urn:microsoft.com/office/officeart/2005/8/layout/hierarchy2"/>
    <dgm:cxn modelId="{BEC8DC09-4DD0-495A-8D43-45D1C094EFF6}" type="presOf" srcId="{A79B2A0B-5E20-48CD-BE2D-399FEA2FBCE2}" destId="{D0BC5355-CE92-4FD5-8B53-05FBCF8605B3}" srcOrd="0" destOrd="0" presId="urn:microsoft.com/office/officeart/2005/8/layout/hierarchy2"/>
    <dgm:cxn modelId="{D0E89A20-2625-4196-B1C5-125D71AFEA7A}" type="presOf" srcId="{08E694C5-85ED-48DB-A679-B2BD32BE4B1F}" destId="{9A52ED32-13A1-407B-8182-77F8A7FB6B90}" srcOrd="1" destOrd="0" presId="urn:microsoft.com/office/officeart/2005/8/layout/hierarchy2"/>
    <dgm:cxn modelId="{A80D4821-1C54-4B01-94EB-68F7C3CD1F73}" srcId="{04621E22-53B8-46EB-8F48-32F9733DDDE9}" destId="{81FA2689-622B-47F1-A504-F480E892CE2E}" srcOrd="0" destOrd="0" parTransId="{A8DE267B-118A-4B0B-B3BC-C414CC1797B2}" sibTransId="{A309B78C-69AB-48A9-9034-1D529022811E}"/>
    <dgm:cxn modelId="{53190922-6F19-44DB-8322-FF230C2A1BC6}" srcId="{81FA2689-622B-47F1-A504-F480E892CE2E}" destId="{8542E8AB-1BEE-4A0F-B559-B16546E161FB}" srcOrd="0" destOrd="0" parTransId="{98D55DE7-8B40-44AC-BA1D-4B327A7A5597}" sibTransId="{BDB3F5F7-E1AA-4CBB-9FCF-81AD5C7E5EDA}"/>
    <dgm:cxn modelId="{E3104D5F-E201-4BE8-9BAA-49E5181C8311}" type="presOf" srcId="{08E694C5-85ED-48DB-A679-B2BD32BE4B1F}" destId="{4490DAF7-3B39-4479-A6BD-CA8F43D87370}" srcOrd="0" destOrd="0" presId="urn:microsoft.com/office/officeart/2005/8/layout/hierarchy2"/>
    <dgm:cxn modelId="{66F1E85F-E694-44FA-8027-54E784E9FE8E}" srcId="{04621E22-53B8-46EB-8F48-32F9733DDDE9}" destId="{86833E9C-4E82-4E90-8C63-135A64684CBD}" srcOrd="1" destOrd="0" parTransId="{598F4FD4-5523-49DA-949C-4CED88E75801}" sibTransId="{33774EB1-1582-46D2-9470-E070954982FF}"/>
    <dgm:cxn modelId="{A8754F45-F005-4785-A7BF-EE0599532BD0}" type="presOf" srcId="{A8DE267B-118A-4B0B-B3BC-C414CC1797B2}" destId="{05078BA2-2C0D-4398-83A3-C2F10EACFC49}" srcOrd="0" destOrd="0" presId="urn:microsoft.com/office/officeart/2005/8/layout/hierarchy2"/>
    <dgm:cxn modelId="{0D363346-7833-402C-BB3E-C595F83DFA03}" type="presOf" srcId="{86833E9C-4E82-4E90-8C63-135A64684CBD}" destId="{01A50BD2-0764-48DD-AD16-211144D7D685}" srcOrd="0" destOrd="0" presId="urn:microsoft.com/office/officeart/2005/8/layout/hierarchy2"/>
    <dgm:cxn modelId="{6410DB48-D2F3-40D1-8A22-BDB26479C059}" type="presOf" srcId="{5D31D001-23B2-4C16-8ECB-7BF64A89306E}" destId="{A2D5CB47-4EA9-4D31-9702-5DAB8F0F775B}" srcOrd="0" destOrd="0" presId="urn:microsoft.com/office/officeart/2005/8/layout/hierarchy2"/>
    <dgm:cxn modelId="{51DFC981-6A0A-4BD4-9B08-80F0CDD9A105}" type="presOf" srcId="{81FA2689-622B-47F1-A504-F480E892CE2E}" destId="{4A2B53A8-8F17-4A12-9FCB-AF68FB448E6D}" srcOrd="0" destOrd="0" presId="urn:microsoft.com/office/officeart/2005/8/layout/hierarchy2"/>
    <dgm:cxn modelId="{D679CA83-5B6F-4D22-98A5-007DA4302E51}" srcId="{81FA2689-622B-47F1-A504-F480E892CE2E}" destId="{01CAC963-9169-41D6-B4CB-1C0903A5EE6F}" srcOrd="1" destOrd="0" parTransId="{08E694C5-85ED-48DB-A679-B2BD32BE4B1F}" sibTransId="{F6F14213-5CAC-4CBC-84A7-351BBD8E1941}"/>
    <dgm:cxn modelId="{D4677B88-1219-42FD-AD28-AC17B4EAFC36}" srcId="{86833E9C-4E82-4E90-8C63-135A64684CBD}" destId="{5D31D001-23B2-4C16-8ECB-7BF64A89306E}" srcOrd="0" destOrd="0" parTransId="{8F134018-68A4-4D5C-B198-0F70EB081C2B}" sibTransId="{C1DC0AE5-B56C-4EF7-BA57-127F4957C1E9}"/>
    <dgm:cxn modelId="{293DB3B1-F39E-4EC6-A63F-BAA8459C4375}" srcId="{A79B2A0B-5E20-48CD-BE2D-399FEA2FBCE2}" destId="{04621E22-53B8-46EB-8F48-32F9733DDDE9}" srcOrd="0" destOrd="0" parTransId="{906E8761-4314-4EA8-83C5-2BE3AE7DE169}" sibTransId="{B7C6C9FB-A8B8-4BBB-A76A-D64E27004ADD}"/>
    <dgm:cxn modelId="{436972B6-CE17-4BCF-ADAA-C2376CAFA102}" type="presOf" srcId="{98D55DE7-8B40-44AC-BA1D-4B327A7A5597}" destId="{9F5A2199-C23B-473C-82A8-AF685D092490}" srcOrd="1" destOrd="0" presId="urn:microsoft.com/office/officeart/2005/8/layout/hierarchy2"/>
    <dgm:cxn modelId="{EAF8CABC-7AF6-4BA7-9697-025ECCFD5184}" type="presOf" srcId="{A8DE267B-118A-4B0B-B3BC-C414CC1797B2}" destId="{1787D844-87B3-46F5-9B48-0A683FCEA6E8}" srcOrd="1" destOrd="0" presId="urn:microsoft.com/office/officeart/2005/8/layout/hierarchy2"/>
    <dgm:cxn modelId="{B95B46C0-5C3D-4EDF-B971-D4C4ABCB9025}" type="presOf" srcId="{598F4FD4-5523-49DA-949C-4CED88E75801}" destId="{A4DBB1E7-73E1-411A-844C-7D2B762C56A8}" srcOrd="0" destOrd="0" presId="urn:microsoft.com/office/officeart/2005/8/layout/hierarchy2"/>
    <dgm:cxn modelId="{E0E5D9CA-048D-4083-95D5-52C881FCFFD1}" type="presOf" srcId="{8F134018-68A4-4D5C-B198-0F70EB081C2B}" destId="{B034E07F-5E11-4D92-8D06-3FC52F1A8234}" srcOrd="1" destOrd="0" presId="urn:microsoft.com/office/officeart/2005/8/layout/hierarchy2"/>
    <dgm:cxn modelId="{CE3EE4D7-ECF7-461C-84E4-F6E3C8F64FDE}" type="presOf" srcId="{01CAC963-9169-41D6-B4CB-1C0903A5EE6F}" destId="{5E9FE1DB-CC76-4157-A549-3DEC2212EB75}" srcOrd="0" destOrd="0" presId="urn:microsoft.com/office/officeart/2005/8/layout/hierarchy2"/>
    <dgm:cxn modelId="{378032DC-6CCB-4E2A-8A05-F1680231C57F}" type="presOf" srcId="{8F134018-68A4-4D5C-B198-0F70EB081C2B}" destId="{285ED436-5830-4081-9B5B-04BF03953E27}" srcOrd="0" destOrd="0" presId="urn:microsoft.com/office/officeart/2005/8/layout/hierarchy2"/>
    <dgm:cxn modelId="{B1DACDDF-CAB4-4969-923E-E0ADD1EBD92C}" type="presOf" srcId="{98D55DE7-8B40-44AC-BA1D-4B327A7A5597}" destId="{4FD17770-E8C3-45A7-9AF2-353191BA0812}" srcOrd="0" destOrd="0" presId="urn:microsoft.com/office/officeart/2005/8/layout/hierarchy2"/>
    <dgm:cxn modelId="{90CED3E4-2BFB-4528-9735-4EB6FB860938}" type="presOf" srcId="{8542E8AB-1BEE-4A0F-B559-B16546E161FB}" destId="{2B5160A3-900D-49A1-99D7-D1F13C62D432}" srcOrd="0" destOrd="0" presId="urn:microsoft.com/office/officeart/2005/8/layout/hierarchy2"/>
    <dgm:cxn modelId="{12C08AF9-2C2F-4ED4-A76D-293F3A2E5AC0}" type="presOf" srcId="{598F4FD4-5523-49DA-949C-4CED88E75801}" destId="{850FC77D-E42D-4793-9B64-D721F8E4DE3C}" srcOrd="1" destOrd="0" presId="urn:microsoft.com/office/officeart/2005/8/layout/hierarchy2"/>
    <dgm:cxn modelId="{90333AA0-F483-4BDC-889E-423C0F316679}" type="presParOf" srcId="{D0BC5355-CE92-4FD5-8B53-05FBCF8605B3}" destId="{57777E14-6D16-41AA-9045-9608E537C4E6}" srcOrd="0" destOrd="0" presId="urn:microsoft.com/office/officeart/2005/8/layout/hierarchy2"/>
    <dgm:cxn modelId="{D764C78F-766E-4A0D-9931-CE22C69133CB}" type="presParOf" srcId="{57777E14-6D16-41AA-9045-9608E537C4E6}" destId="{0131C41E-1E19-45FA-913F-1271030BCAE2}" srcOrd="0" destOrd="0" presId="urn:microsoft.com/office/officeart/2005/8/layout/hierarchy2"/>
    <dgm:cxn modelId="{6CF5DA3F-C249-4D59-BCF1-9613F427B3BF}" type="presParOf" srcId="{57777E14-6D16-41AA-9045-9608E537C4E6}" destId="{8D9B7FA2-7E18-4913-83F7-07415E1FC407}" srcOrd="1" destOrd="0" presId="urn:microsoft.com/office/officeart/2005/8/layout/hierarchy2"/>
    <dgm:cxn modelId="{95C7A02A-831A-42F1-A995-0C6AFB68E33A}" type="presParOf" srcId="{8D9B7FA2-7E18-4913-83F7-07415E1FC407}" destId="{05078BA2-2C0D-4398-83A3-C2F10EACFC49}" srcOrd="0" destOrd="0" presId="urn:microsoft.com/office/officeart/2005/8/layout/hierarchy2"/>
    <dgm:cxn modelId="{F79214FD-5A11-4F51-87BA-6DE5F21C498E}" type="presParOf" srcId="{05078BA2-2C0D-4398-83A3-C2F10EACFC49}" destId="{1787D844-87B3-46F5-9B48-0A683FCEA6E8}" srcOrd="0" destOrd="0" presId="urn:microsoft.com/office/officeart/2005/8/layout/hierarchy2"/>
    <dgm:cxn modelId="{69DA087A-9F2E-42F9-A675-0E2A3815EA43}" type="presParOf" srcId="{8D9B7FA2-7E18-4913-83F7-07415E1FC407}" destId="{F8853363-0CDD-40FB-855B-487130AE42DF}" srcOrd="1" destOrd="0" presId="urn:microsoft.com/office/officeart/2005/8/layout/hierarchy2"/>
    <dgm:cxn modelId="{ADD5045C-5CF5-41A7-B921-047CAB66310D}" type="presParOf" srcId="{F8853363-0CDD-40FB-855B-487130AE42DF}" destId="{4A2B53A8-8F17-4A12-9FCB-AF68FB448E6D}" srcOrd="0" destOrd="0" presId="urn:microsoft.com/office/officeart/2005/8/layout/hierarchy2"/>
    <dgm:cxn modelId="{9E4A78D3-22FF-4FC1-92BB-3E036AD98766}" type="presParOf" srcId="{F8853363-0CDD-40FB-855B-487130AE42DF}" destId="{B8E897D2-B296-48D0-929A-12398F8C0862}" srcOrd="1" destOrd="0" presId="urn:microsoft.com/office/officeart/2005/8/layout/hierarchy2"/>
    <dgm:cxn modelId="{A1DCB636-38DA-400B-A6C0-6D5BEB03F5D9}" type="presParOf" srcId="{B8E897D2-B296-48D0-929A-12398F8C0862}" destId="{4FD17770-E8C3-45A7-9AF2-353191BA0812}" srcOrd="0" destOrd="0" presId="urn:microsoft.com/office/officeart/2005/8/layout/hierarchy2"/>
    <dgm:cxn modelId="{581AE12F-22C6-40B1-BE4E-FB918B576576}" type="presParOf" srcId="{4FD17770-E8C3-45A7-9AF2-353191BA0812}" destId="{9F5A2199-C23B-473C-82A8-AF685D092490}" srcOrd="0" destOrd="0" presId="urn:microsoft.com/office/officeart/2005/8/layout/hierarchy2"/>
    <dgm:cxn modelId="{DEA83DFB-7994-4A7C-B843-6199FCB54819}" type="presParOf" srcId="{B8E897D2-B296-48D0-929A-12398F8C0862}" destId="{9F2555F7-38A1-487D-9A0C-1129E9953AB6}" srcOrd="1" destOrd="0" presId="urn:microsoft.com/office/officeart/2005/8/layout/hierarchy2"/>
    <dgm:cxn modelId="{340D0092-6061-4323-BB90-B7F4D277B2D4}" type="presParOf" srcId="{9F2555F7-38A1-487D-9A0C-1129E9953AB6}" destId="{2B5160A3-900D-49A1-99D7-D1F13C62D432}" srcOrd="0" destOrd="0" presId="urn:microsoft.com/office/officeart/2005/8/layout/hierarchy2"/>
    <dgm:cxn modelId="{E174E973-A2B6-48F6-BEF4-83FDE35DB428}" type="presParOf" srcId="{9F2555F7-38A1-487D-9A0C-1129E9953AB6}" destId="{72113CEF-625F-4ABD-B4F2-996731A70E29}" srcOrd="1" destOrd="0" presId="urn:microsoft.com/office/officeart/2005/8/layout/hierarchy2"/>
    <dgm:cxn modelId="{E79852E8-FF79-4B3D-A032-3F34EF6156E3}" type="presParOf" srcId="{B8E897D2-B296-48D0-929A-12398F8C0862}" destId="{4490DAF7-3B39-4479-A6BD-CA8F43D87370}" srcOrd="2" destOrd="0" presId="urn:microsoft.com/office/officeart/2005/8/layout/hierarchy2"/>
    <dgm:cxn modelId="{2CD9DF03-5460-44D3-9643-A99C78C9618F}" type="presParOf" srcId="{4490DAF7-3B39-4479-A6BD-CA8F43D87370}" destId="{9A52ED32-13A1-407B-8182-77F8A7FB6B90}" srcOrd="0" destOrd="0" presId="urn:microsoft.com/office/officeart/2005/8/layout/hierarchy2"/>
    <dgm:cxn modelId="{E8CE5DA7-622F-4F81-8344-B9C5EA85D363}" type="presParOf" srcId="{B8E897D2-B296-48D0-929A-12398F8C0862}" destId="{59FD6C39-B7DB-4E0D-9AE0-F37BA90A47F8}" srcOrd="3" destOrd="0" presId="urn:microsoft.com/office/officeart/2005/8/layout/hierarchy2"/>
    <dgm:cxn modelId="{F9AB5B7B-A22C-41E9-BF9B-4C75466EBEA2}" type="presParOf" srcId="{59FD6C39-B7DB-4E0D-9AE0-F37BA90A47F8}" destId="{5E9FE1DB-CC76-4157-A549-3DEC2212EB75}" srcOrd="0" destOrd="0" presId="urn:microsoft.com/office/officeart/2005/8/layout/hierarchy2"/>
    <dgm:cxn modelId="{97AE1357-6C79-4382-B12F-BB256A428D44}" type="presParOf" srcId="{59FD6C39-B7DB-4E0D-9AE0-F37BA90A47F8}" destId="{9CED06FC-B037-4D48-906D-07C105E3F116}" srcOrd="1" destOrd="0" presId="urn:microsoft.com/office/officeart/2005/8/layout/hierarchy2"/>
    <dgm:cxn modelId="{372A8FD1-D3B9-4714-A599-697B6C3A5AFF}" type="presParOf" srcId="{8D9B7FA2-7E18-4913-83F7-07415E1FC407}" destId="{A4DBB1E7-73E1-411A-844C-7D2B762C56A8}" srcOrd="2" destOrd="0" presId="urn:microsoft.com/office/officeart/2005/8/layout/hierarchy2"/>
    <dgm:cxn modelId="{53C948C1-B334-4E78-9823-D4C285FFF734}" type="presParOf" srcId="{A4DBB1E7-73E1-411A-844C-7D2B762C56A8}" destId="{850FC77D-E42D-4793-9B64-D721F8E4DE3C}" srcOrd="0" destOrd="0" presId="urn:microsoft.com/office/officeart/2005/8/layout/hierarchy2"/>
    <dgm:cxn modelId="{7DF2BDEA-F248-456B-9244-EACE4484A9B6}" type="presParOf" srcId="{8D9B7FA2-7E18-4913-83F7-07415E1FC407}" destId="{ED2DEA9F-9BA8-485A-8541-E20C55A530CE}" srcOrd="3" destOrd="0" presId="urn:microsoft.com/office/officeart/2005/8/layout/hierarchy2"/>
    <dgm:cxn modelId="{F2BC2C82-DD6B-44C1-B768-9532A408E1C8}" type="presParOf" srcId="{ED2DEA9F-9BA8-485A-8541-E20C55A530CE}" destId="{01A50BD2-0764-48DD-AD16-211144D7D685}" srcOrd="0" destOrd="0" presId="urn:microsoft.com/office/officeart/2005/8/layout/hierarchy2"/>
    <dgm:cxn modelId="{FA7C7F66-A007-48BC-B07E-13C30FA9E87D}" type="presParOf" srcId="{ED2DEA9F-9BA8-485A-8541-E20C55A530CE}" destId="{42CA114F-2826-47DC-917A-B160717269E6}" srcOrd="1" destOrd="0" presId="urn:microsoft.com/office/officeart/2005/8/layout/hierarchy2"/>
    <dgm:cxn modelId="{F3958780-4C83-4DB5-A0C0-D4817EDCF90D}" type="presParOf" srcId="{42CA114F-2826-47DC-917A-B160717269E6}" destId="{285ED436-5830-4081-9B5B-04BF03953E27}" srcOrd="0" destOrd="0" presId="urn:microsoft.com/office/officeart/2005/8/layout/hierarchy2"/>
    <dgm:cxn modelId="{D19371F6-EC4B-49E9-BDCD-B01A84B5EA9C}" type="presParOf" srcId="{285ED436-5830-4081-9B5B-04BF03953E27}" destId="{B034E07F-5E11-4D92-8D06-3FC52F1A8234}" srcOrd="0" destOrd="0" presId="urn:microsoft.com/office/officeart/2005/8/layout/hierarchy2"/>
    <dgm:cxn modelId="{E51045C0-2CB9-41D4-8131-3C4A5E46C270}" type="presParOf" srcId="{42CA114F-2826-47DC-917A-B160717269E6}" destId="{1DF16110-651A-4B53-85BC-D35A30DA502E}" srcOrd="1" destOrd="0" presId="urn:microsoft.com/office/officeart/2005/8/layout/hierarchy2"/>
    <dgm:cxn modelId="{82F8E22C-ED4C-4E2A-B21B-7B268BABD84E}" type="presParOf" srcId="{1DF16110-651A-4B53-85BC-D35A30DA502E}" destId="{A2D5CB47-4EA9-4D31-9702-5DAB8F0F775B}" srcOrd="0" destOrd="0" presId="urn:microsoft.com/office/officeart/2005/8/layout/hierarchy2"/>
    <dgm:cxn modelId="{B7474F89-510C-43F1-8B9C-803AD7946C16}" type="presParOf" srcId="{1DF16110-651A-4B53-85BC-D35A30DA502E}" destId="{4C11A397-8DB8-4450-B631-57367B7207A1}" srcOrd="1" destOrd="0" presId="urn:microsoft.com/office/officeart/2005/8/layout/hierarchy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D053ABA-012C-41B1-91C6-BFA401FF1926}" type="doc">
      <dgm:prSet loTypeId="urn:microsoft.com/office/officeart/2005/8/layout/vProcess5" loCatId="process" qsTypeId="urn:microsoft.com/office/officeart/2005/8/quickstyle/simple1" qsCatId="simple" csTypeId="urn:microsoft.com/office/officeart/2005/8/colors/accent2_3" csCatId="accent2" phldr="1"/>
      <dgm:spPr/>
      <dgm:t>
        <a:bodyPr/>
        <a:lstStyle/>
        <a:p>
          <a:endParaRPr lang="en-IN"/>
        </a:p>
      </dgm:t>
    </dgm:pt>
    <dgm:pt modelId="{D95A5CC8-77F6-492D-9D79-0559B9D5B6ED}">
      <dgm:prSet phldrT="[Text]"/>
      <dgm:spPr/>
      <dgm:t>
        <a:bodyPr/>
        <a:lstStyle/>
        <a:p>
          <a:r>
            <a:rPr lang="en-IN" dirty="0"/>
            <a:t>To be filed by every company if they have deposit or exempted deposits at the end of the year</a:t>
          </a:r>
        </a:p>
      </dgm:t>
    </dgm:pt>
    <dgm:pt modelId="{856F17EB-30A6-4C4F-925C-88C929C2E5B3}" type="parTrans" cxnId="{38FB9CB6-D4B2-48FA-97C6-733EBAB1DB3E}">
      <dgm:prSet/>
      <dgm:spPr/>
      <dgm:t>
        <a:bodyPr/>
        <a:lstStyle/>
        <a:p>
          <a:endParaRPr lang="en-IN"/>
        </a:p>
      </dgm:t>
    </dgm:pt>
    <dgm:pt modelId="{15BE3A14-76C1-45CC-A882-B1FF3A0D9C81}" type="sibTrans" cxnId="{38FB9CB6-D4B2-48FA-97C6-733EBAB1DB3E}">
      <dgm:prSet/>
      <dgm:spPr/>
      <dgm:t>
        <a:bodyPr/>
        <a:lstStyle/>
        <a:p>
          <a:endParaRPr lang="en-IN"/>
        </a:p>
      </dgm:t>
    </dgm:pt>
    <dgm:pt modelId="{F51DEAFD-6734-4B58-BD01-6E39D4A9B306}">
      <dgm:prSet phldrT="[Text]"/>
      <dgm:spPr/>
      <dgm:t>
        <a:bodyPr/>
        <a:lstStyle/>
        <a:p>
          <a:r>
            <a:rPr lang="en-IN" dirty="0"/>
            <a:t>To be filed before 30</a:t>
          </a:r>
          <a:r>
            <a:rPr lang="en-IN" baseline="30000" dirty="0"/>
            <a:t>th</a:t>
          </a:r>
          <a:r>
            <a:rPr lang="en-IN" dirty="0"/>
            <a:t> of June every year</a:t>
          </a:r>
        </a:p>
      </dgm:t>
    </dgm:pt>
    <dgm:pt modelId="{AA0CA654-8EB6-41E6-8A61-5B80B88F9411}" type="parTrans" cxnId="{454FF8F4-4806-4CBF-B2E4-D911D2E9CCB8}">
      <dgm:prSet/>
      <dgm:spPr/>
      <dgm:t>
        <a:bodyPr/>
        <a:lstStyle/>
        <a:p>
          <a:endParaRPr lang="en-IN"/>
        </a:p>
      </dgm:t>
    </dgm:pt>
    <dgm:pt modelId="{5EE8092A-4954-4612-A2B2-FD1CFE8B643C}" type="sibTrans" cxnId="{454FF8F4-4806-4CBF-B2E4-D911D2E9CCB8}">
      <dgm:prSet/>
      <dgm:spPr/>
      <dgm:t>
        <a:bodyPr/>
        <a:lstStyle/>
        <a:p>
          <a:endParaRPr lang="en-IN"/>
        </a:p>
      </dgm:t>
    </dgm:pt>
    <dgm:pt modelId="{8E46138E-039A-4419-B4E5-9263E20BD838}">
      <dgm:prSet phldrT="[Text]"/>
      <dgm:spPr/>
      <dgm:t>
        <a:bodyPr/>
        <a:lstStyle/>
        <a:p>
          <a:r>
            <a:rPr lang="en-IN" dirty="0"/>
            <a:t>Currently the form captures opening balance, deposits accepted, repaid and closing balance</a:t>
          </a:r>
        </a:p>
      </dgm:t>
    </dgm:pt>
    <dgm:pt modelId="{9BDD667A-AF74-461B-B45D-600520D9E2DC}" type="parTrans" cxnId="{B43E3086-581A-4875-BB22-2C0D9441C1F0}">
      <dgm:prSet/>
      <dgm:spPr/>
      <dgm:t>
        <a:bodyPr/>
        <a:lstStyle/>
        <a:p>
          <a:endParaRPr lang="en-IN"/>
        </a:p>
      </dgm:t>
    </dgm:pt>
    <dgm:pt modelId="{AF91566E-9ABD-4114-A6D9-BF5B06B352ED}" type="sibTrans" cxnId="{B43E3086-581A-4875-BB22-2C0D9441C1F0}">
      <dgm:prSet/>
      <dgm:spPr/>
      <dgm:t>
        <a:bodyPr/>
        <a:lstStyle/>
        <a:p>
          <a:endParaRPr lang="en-IN"/>
        </a:p>
      </dgm:t>
    </dgm:pt>
    <dgm:pt modelId="{58613E16-CF77-46D2-BA6B-2FCB393825A7}">
      <dgm:prSet phldrT="[Text]"/>
      <dgm:spPr/>
      <dgm:t>
        <a:bodyPr/>
        <a:lstStyle/>
        <a:p>
          <a:r>
            <a:rPr lang="en-IN" dirty="0"/>
            <a:t>Ageing of balance is also required to be provided</a:t>
          </a:r>
        </a:p>
      </dgm:t>
    </dgm:pt>
    <dgm:pt modelId="{55BA2409-851C-4C77-A23F-5D312500970E}" type="parTrans" cxnId="{62D71D08-A917-4ED8-9A6B-2612AD697DF6}">
      <dgm:prSet/>
      <dgm:spPr/>
      <dgm:t>
        <a:bodyPr/>
        <a:lstStyle/>
        <a:p>
          <a:endParaRPr lang="en-IN"/>
        </a:p>
      </dgm:t>
    </dgm:pt>
    <dgm:pt modelId="{A50A5510-DCF8-4741-8A12-537D509817B5}" type="sibTrans" cxnId="{62D71D08-A917-4ED8-9A6B-2612AD697DF6}">
      <dgm:prSet/>
      <dgm:spPr/>
      <dgm:t>
        <a:bodyPr/>
        <a:lstStyle/>
        <a:p>
          <a:endParaRPr lang="en-IN"/>
        </a:p>
      </dgm:t>
    </dgm:pt>
    <dgm:pt modelId="{29FB474E-32D4-43F5-AFBC-E426FBAB5633}">
      <dgm:prSet phldrT="[Text]"/>
      <dgm:spPr/>
      <dgm:t>
        <a:bodyPr/>
        <a:lstStyle/>
        <a:p>
          <a:r>
            <a:rPr lang="en-IN" dirty="0"/>
            <a:t>If the company has only exempted deposits – the balances need not be audited balance</a:t>
          </a:r>
        </a:p>
      </dgm:t>
    </dgm:pt>
    <dgm:pt modelId="{D3DD7A95-49C2-46CE-8786-5080F366F7DE}" type="parTrans" cxnId="{263E7E30-CF4B-4048-BF50-431D9A792F10}">
      <dgm:prSet/>
      <dgm:spPr/>
      <dgm:t>
        <a:bodyPr/>
        <a:lstStyle/>
        <a:p>
          <a:endParaRPr lang="en-IN"/>
        </a:p>
      </dgm:t>
    </dgm:pt>
    <dgm:pt modelId="{67CB837F-AD7C-496C-9E00-A676A603A687}" type="sibTrans" cxnId="{263E7E30-CF4B-4048-BF50-431D9A792F10}">
      <dgm:prSet/>
      <dgm:spPr/>
      <dgm:t>
        <a:bodyPr/>
        <a:lstStyle/>
        <a:p>
          <a:endParaRPr lang="en-IN"/>
        </a:p>
      </dgm:t>
    </dgm:pt>
    <dgm:pt modelId="{B64FFDBD-3909-493E-BAF3-20CA1BFA62C8}" type="pres">
      <dgm:prSet presAssocID="{7D053ABA-012C-41B1-91C6-BFA401FF1926}" presName="outerComposite" presStyleCnt="0">
        <dgm:presLayoutVars>
          <dgm:chMax val="5"/>
          <dgm:dir/>
          <dgm:resizeHandles val="exact"/>
        </dgm:presLayoutVars>
      </dgm:prSet>
      <dgm:spPr/>
    </dgm:pt>
    <dgm:pt modelId="{D69A32E1-5B47-4963-9F89-E3D0E6ABCBB0}" type="pres">
      <dgm:prSet presAssocID="{7D053ABA-012C-41B1-91C6-BFA401FF1926}" presName="dummyMaxCanvas" presStyleCnt="0">
        <dgm:presLayoutVars/>
      </dgm:prSet>
      <dgm:spPr/>
    </dgm:pt>
    <dgm:pt modelId="{A3ADCBB0-9024-4D5D-980B-395A0A818B72}" type="pres">
      <dgm:prSet presAssocID="{7D053ABA-012C-41B1-91C6-BFA401FF1926}" presName="FiveNodes_1" presStyleLbl="node1" presStyleIdx="0" presStyleCnt="5">
        <dgm:presLayoutVars>
          <dgm:bulletEnabled val="1"/>
        </dgm:presLayoutVars>
      </dgm:prSet>
      <dgm:spPr/>
    </dgm:pt>
    <dgm:pt modelId="{FE877380-132C-4DA8-9CB6-EC35EE6184FF}" type="pres">
      <dgm:prSet presAssocID="{7D053ABA-012C-41B1-91C6-BFA401FF1926}" presName="FiveNodes_2" presStyleLbl="node1" presStyleIdx="1" presStyleCnt="5">
        <dgm:presLayoutVars>
          <dgm:bulletEnabled val="1"/>
        </dgm:presLayoutVars>
      </dgm:prSet>
      <dgm:spPr/>
    </dgm:pt>
    <dgm:pt modelId="{32C98098-AF1C-43F0-9368-26FDA9C92985}" type="pres">
      <dgm:prSet presAssocID="{7D053ABA-012C-41B1-91C6-BFA401FF1926}" presName="FiveNodes_3" presStyleLbl="node1" presStyleIdx="2" presStyleCnt="5">
        <dgm:presLayoutVars>
          <dgm:bulletEnabled val="1"/>
        </dgm:presLayoutVars>
      </dgm:prSet>
      <dgm:spPr/>
    </dgm:pt>
    <dgm:pt modelId="{9D29194D-D19C-4E8A-8DB7-5967062DC192}" type="pres">
      <dgm:prSet presAssocID="{7D053ABA-012C-41B1-91C6-BFA401FF1926}" presName="FiveNodes_4" presStyleLbl="node1" presStyleIdx="3" presStyleCnt="5">
        <dgm:presLayoutVars>
          <dgm:bulletEnabled val="1"/>
        </dgm:presLayoutVars>
      </dgm:prSet>
      <dgm:spPr/>
    </dgm:pt>
    <dgm:pt modelId="{ED83228B-90A4-45AF-8645-BB1C267319CA}" type="pres">
      <dgm:prSet presAssocID="{7D053ABA-012C-41B1-91C6-BFA401FF1926}" presName="FiveNodes_5" presStyleLbl="node1" presStyleIdx="4" presStyleCnt="5">
        <dgm:presLayoutVars>
          <dgm:bulletEnabled val="1"/>
        </dgm:presLayoutVars>
      </dgm:prSet>
      <dgm:spPr/>
    </dgm:pt>
    <dgm:pt modelId="{08577A1C-D2D1-4C62-BFC0-B9E6077CD2E9}" type="pres">
      <dgm:prSet presAssocID="{7D053ABA-012C-41B1-91C6-BFA401FF1926}" presName="FiveConn_1-2" presStyleLbl="fgAccFollowNode1" presStyleIdx="0" presStyleCnt="4">
        <dgm:presLayoutVars>
          <dgm:bulletEnabled val="1"/>
        </dgm:presLayoutVars>
      </dgm:prSet>
      <dgm:spPr/>
    </dgm:pt>
    <dgm:pt modelId="{3D678EF0-D24A-4D48-BF93-C5C24F958500}" type="pres">
      <dgm:prSet presAssocID="{7D053ABA-012C-41B1-91C6-BFA401FF1926}" presName="FiveConn_2-3" presStyleLbl="fgAccFollowNode1" presStyleIdx="1" presStyleCnt="4">
        <dgm:presLayoutVars>
          <dgm:bulletEnabled val="1"/>
        </dgm:presLayoutVars>
      </dgm:prSet>
      <dgm:spPr/>
    </dgm:pt>
    <dgm:pt modelId="{1C32D740-4C59-420C-846C-25D094B00AD0}" type="pres">
      <dgm:prSet presAssocID="{7D053ABA-012C-41B1-91C6-BFA401FF1926}" presName="FiveConn_3-4" presStyleLbl="fgAccFollowNode1" presStyleIdx="2" presStyleCnt="4">
        <dgm:presLayoutVars>
          <dgm:bulletEnabled val="1"/>
        </dgm:presLayoutVars>
      </dgm:prSet>
      <dgm:spPr/>
    </dgm:pt>
    <dgm:pt modelId="{0EF2CAA7-002F-4DFF-9B25-2969323E7A72}" type="pres">
      <dgm:prSet presAssocID="{7D053ABA-012C-41B1-91C6-BFA401FF1926}" presName="FiveConn_4-5" presStyleLbl="fgAccFollowNode1" presStyleIdx="3" presStyleCnt="4">
        <dgm:presLayoutVars>
          <dgm:bulletEnabled val="1"/>
        </dgm:presLayoutVars>
      </dgm:prSet>
      <dgm:spPr/>
    </dgm:pt>
    <dgm:pt modelId="{0EA30D0A-3057-4CF1-90B8-94C9776AEFB4}" type="pres">
      <dgm:prSet presAssocID="{7D053ABA-012C-41B1-91C6-BFA401FF1926}" presName="FiveNodes_1_text" presStyleLbl="node1" presStyleIdx="4" presStyleCnt="5">
        <dgm:presLayoutVars>
          <dgm:bulletEnabled val="1"/>
        </dgm:presLayoutVars>
      </dgm:prSet>
      <dgm:spPr/>
    </dgm:pt>
    <dgm:pt modelId="{675D4E19-86BF-4F29-9203-841F3EE4574B}" type="pres">
      <dgm:prSet presAssocID="{7D053ABA-012C-41B1-91C6-BFA401FF1926}" presName="FiveNodes_2_text" presStyleLbl="node1" presStyleIdx="4" presStyleCnt="5">
        <dgm:presLayoutVars>
          <dgm:bulletEnabled val="1"/>
        </dgm:presLayoutVars>
      </dgm:prSet>
      <dgm:spPr/>
    </dgm:pt>
    <dgm:pt modelId="{CD2278BE-EBF7-4914-944D-C29A1ACDCF31}" type="pres">
      <dgm:prSet presAssocID="{7D053ABA-012C-41B1-91C6-BFA401FF1926}" presName="FiveNodes_3_text" presStyleLbl="node1" presStyleIdx="4" presStyleCnt="5">
        <dgm:presLayoutVars>
          <dgm:bulletEnabled val="1"/>
        </dgm:presLayoutVars>
      </dgm:prSet>
      <dgm:spPr/>
    </dgm:pt>
    <dgm:pt modelId="{297A34FA-0875-4F9C-9EC0-EA965EC83F7F}" type="pres">
      <dgm:prSet presAssocID="{7D053ABA-012C-41B1-91C6-BFA401FF1926}" presName="FiveNodes_4_text" presStyleLbl="node1" presStyleIdx="4" presStyleCnt="5">
        <dgm:presLayoutVars>
          <dgm:bulletEnabled val="1"/>
        </dgm:presLayoutVars>
      </dgm:prSet>
      <dgm:spPr/>
    </dgm:pt>
    <dgm:pt modelId="{53A5E0E0-5EB1-426F-8B2E-29DCCD0F81A7}" type="pres">
      <dgm:prSet presAssocID="{7D053ABA-012C-41B1-91C6-BFA401FF1926}" presName="FiveNodes_5_text" presStyleLbl="node1" presStyleIdx="4" presStyleCnt="5">
        <dgm:presLayoutVars>
          <dgm:bulletEnabled val="1"/>
        </dgm:presLayoutVars>
      </dgm:prSet>
      <dgm:spPr/>
    </dgm:pt>
  </dgm:ptLst>
  <dgm:cxnLst>
    <dgm:cxn modelId="{62D71D08-A917-4ED8-9A6B-2612AD697DF6}" srcId="{7D053ABA-012C-41B1-91C6-BFA401FF1926}" destId="{58613E16-CF77-46D2-BA6B-2FCB393825A7}" srcOrd="3" destOrd="0" parTransId="{55BA2409-851C-4C77-A23F-5D312500970E}" sibTransId="{A50A5510-DCF8-4741-8A12-537D509817B5}"/>
    <dgm:cxn modelId="{06C30621-C8D1-4608-997A-B8081A43E707}" type="presOf" srcId="{F51DEAFD-6734-4B58-BD01-6E39D4A9B306}" destId="{675D4E19-86BF-4F29-9203-841F3EE4574B}" srcOrd="1" destOrd="0" presId="urn:microsoft.com/office/officeart/2005/8/layout/vProcess5"/>
    <dgm:cxn modelId="{263E7E30-CF4B-4048-BF50-431D9A792F10}" srcId="{7D053ABA-012C-41B1-91C6-BFA401FF1926}" destId="{29FB474E-32D4-43F5-AFBC-E426FBAB5633}" srcOrd="4" destOrd="0" parTransId="{D3DD7A95-49C2-46CE-8786-5080F366F7DE}" sibTransId="{67CB837F-AD7C-496C-9E00-A676A603A687}"/>
    <dgm:cxn modelId="{1968AB38-189A-44AE-8694-BFD71DDAB3CD}" type="presOf" srcId="{58613E16-CF77-46D2-BA6B-2FCB393825A7}" destId="{9D29194D-D19C-4E8A-8DB7-5967062DC192}" srcOrd="0" destOrd="0" presId="urn:microsoft.com/office/officeart/2005/8/layout/vProcess5"/>
    <dgm:cxn modelId="{57088B5F-D135-4833-9FC8-B46845797D7B}" type="presOf" srcId="{7D053ABA-012C-41B1-91C6-BFA401FF1926}" destId="{B64FFDBD-3909-493E-BAF3-20CA1BFA62C8}" srcOrd="0" destOrd="0" presId="urn:microsoft.com/office/officeart/2005/8/layout/vProcess5"/>
    <dgm:cxn modelId="{E1B59E63-29F9-4107-B68B-94F39E248AAB}" type="presOf" srcId="{A50A5510-DCF8-4741-8A12-537D509817B5}" destId="{0EF2CAA7-002F-4DFF-9B25-2969323E7A72}" srcOrd="0" destOrd="0" presId="urn:microsoft.com/office/officeart/2005/8/layout/vProcess5"/>
    <dgm:cxn modelId="{B92E4C4C-743A-4988-A600-46F8090C1618}" type="presOf" srcId="{15BE3A14-76C1-45CC-A882-B1FF3A0D9C81}" destId="{08577A1C-D2D1-4C62-BFC0-B9E6077CD2E9}" srcOrd="0" destOrd="0" presId="urn:microsoft.com/office/officeart/2005/8/layout/vProcess5"/>
    <dgm:cxn modelId="{2D72656F-90DD-47FE-8DB8-CBCB3982B13B}" type="presOf" srcId="{8E46138E-039A-4419-B4E5-9263E20BD838}" destId="{32C98098-AF1C-43F0-9368-26FDA9C92985}" srcOrd="0" destOrd="0" presId="urn:microsoft.com/office/officeart/2005/8/layout/vProcess5"/>
    <dgm:cxn modelId="{B88B3D85-0289-44D6-A9AF-83B78ECC6BC8}" type="presOf" srcId="{5EE8092A-4954-4612-A2B2-FD1CFE8B643C}" destId="{3D678EF0-D24A-4D48-BF93-C5C24F958500}" srcOrd="0" destOrd="0" presId="urn:microsoft.com/office/officeart/2005/8/layout/vProcess5"/>
    <dgm:cxn modelId="{B43E3086-581A-4875-BB22-2C0D9441C1F0}" srcId="{7D053ABA-012C-41B1-91C6-BFA401FF1926}" destId="{8E46138E-039A-4419-B4E5-9263E20BD838}" srcOrd="2" destOrd="0" parTransId="{9BDD667A-AF74-461B-B45D-600520D9E2DC}" sibTransId="{AF91566E-9ABD-4114-A6D9-BF5B06B352ED}"/>
    <dgm:cxn modelId="{07FBB58C-5A14-4A30-BE85-B27911CA9348}" type="presOf" srcId="{8E46138E-039A-4419-B4E5-9263E20BD838}" destId="{CD2278BE-EBF7-4914-944D-C29A1ACDCF31}" srcOrd="1" destOrd="0" presId="urn:microsoft.com/office/officeart/2005/8/layout/vProcess5"/>
    <dgm:cxn modelId="{73A7E49F-A70C-4946-B9C8-43320B363026}" type="presOf" srcId="{29FB474E-32D4-43F5-AFBC-E426FBAB5633}" destId="{53A5E0E0-5EB1-426F-8B2E-29DCCD0F81A7}" srcOrd="1" destOrd="0" presId="urn:microsoft.com/office/officeart/2005/8/layout/vProcess5"/>
    <dgm:cxn modelId="{CB14C5A0-B1D2-4026-80D4-74B02D9FFD63}" type="presOf" srcId="{AF91566E-9ABD-4114-A6D9-BF5B06B352ED}" destId="{1C32D740-4C59-420C-846C-25D094B00AD0}" srcOrd="0" destOrd="0" presId="urn:microsoft.com/office/officeart/2005/8/layout/vProcess5"/>
    <dgm:cxn modelId="{4135ECB2-51A4-4A2F-9664-76CAFF7B9E84}" type="presOf" srcId="{58613E16-CF77-46D2-BA6B-2FCB393825A7}" destId="{297A34FA-0875-4F9C-9EC0-EA965EC83F7F}" srcOrd="1" destOrd="0" presId="urn:microsoft.com/office/officeart/2005/8/layout/vProcess5"/>
    <dgm:cxn modelId="{38FB9CB6-D4B2-48FA-97C6-733EBAB1DB3E}" srcId="{7D053ABA-012C-41B1-91C6-BFA401FF1926}" destId="{D95A5CC8-77F6-492D-9D79-0559B9D5B6ED}" srcOrd="0" destOrd="0" parTransId="{856F17EB-30A6-4C4F-925C-88C929C2E5B3}" sibTransId="{15BE3A14-76C1-45CC-A882-B1FF3A0D9C81}"/>
    <dgm:cxn modelId="{9D1E27B8-CFE9-424A-8EBF-D11269D8AF73}" type="presOf" srcId="{F51DEAFD-6734-4B58-BD01-6E39D4A9B306}" destId="{FE877380-132C-4DA8-9CB6-EC35EE6184FF}" srcOrd="0" destOrd="0" presId="urn:microsoft.com/office/officeart/2005/8/layout/vProcess5"/>
    <dgm:cxn modelId="{5C4A1ED7-9258-4960-96CD-F35D3788374E}" type="presOf" srcId="{D95A5CC8-77F6-492D-9D79-0559B9D5B6ED}" destId="{0EA30D0A-3057-4CF1-90B8-94C9776AEFB4}" srcOrd="1" destOrd="0" presId="urn:microsoft.com/office/officeart/2005/8/layout/vProcess5"/>
    <dgm:cxn modelId="{7E0444E1-2D7D-4625-B1BD-5D349AF9EEEC}" type="presOf" srcId="{D95A5CC8-77F6-492D-9D79-0559B9D5B6ED}" destId="{A3ADCBB0-9024-4D5D-980B-395A0A818B72}" srcOrd="0" destOrd="0" presId="urn:microsoft.com/office/officeart/2005/8/layout/vProcess5"/>
    <dgm:cxn modelId="{A3262CF0-47C6-4769-AFEB-05A3D25AAFD2}" type="presOf" srcId="{29FB474E-32D4-43F5-AFBC-E426FBAB5633}" destId="{ED83228B-90A4-45AF-8645-BB1C267319CA}" srcOrd="0" destOrd="0" presId="urn:microsoft.com/office/officeart/2005/8/layout/vProcess5"/>
    <dgm:cxn modelId="{454FF8F4-4806-4CBF-B2E4-D911D2E9CCB8}" srcId="{7D053ABA-012C-41B1-91C6-BFA401FF1926}" destId="{F51DEAFD-6734-4B58-BD01-6E39D4A9B306}" srcOrd="1" destOrd="0" parTransId="{AA0CA654-8EB6-41E6-8A61-5B80B88F9411}" sibTransId="{5EE8092A-4954-4612-A2B2-FD1CFE8B643C}"/>
    <dgm:cxn modelId="{5E6E39FD-D249-4FF7-AB54-BB8831B77B59}" type="presParOf" srcId="{B64FFDBD-3909-493E-BAF3-20CA1BFA62C8}" destId="{D69A32E1-5B47-4963-9F89-E3D0E6ABCBB0}" srcOrd="0" destOrd="0" presId="urn:microsoft.com/office/officeart/2005/8/layout/vProcess5"/>
    <dgm:cxn modelId="{48F4822A-955C-49F3-86E0-CBF3D415DC57}" type="presParOf" srcId="{B64FFDBD-3909-493E-BAF3-20CA1BFA62C8}" destId="{A3ADCBB0-9024-4D5D-980B-395A0A818B72}" srcOrd="1" destOrd="0" presId="urn:microsoft.com/office/officeart/2005/8/layout/vProcess5"/>
    <dgm:cxn modelId="{C010743A-CE0F-4667-9B59-215B38B7AA46}" type="presParOf" srcId="{B64FFDBD-3909-493E-BAF3-20CA1BFA62C8}" destId="{FE877380-132C-4DA8-9CB6-EC35EE6184FF}" srcOrd="2" destOrd="0" presId="urn:microsoft.com/office/officeart/2005/8/layout/vProcess5"/>
    <dgm:cxn modelId="{61ADA70B-03C9-47EA-8CF7-6611F91B3EC4}" type="presParOf" srcId="{B64FFDBD-3909-493E-BAF3-20CA1BFA62C8}" destId="{32C98098-AF1C-43F0-9368-26FDA9C92985}" srcOrd="3" destOrd="0" presId="urn:microsoft.com/office/officeart/2005/8/layout/vProcess5"/>
    <dgm:cxn modelId="{7F793BC2-992C-4287-89DA-F471AD05FD91}" type="presParOf" srcId="{B64FFDBD-3909-493E-BAF3-20CA1BFA62C8}" destId="{9D29194D-D19C-4E8A-8DB7-5967062DC192}" srcOrd="4" destOrd="0" presId="urn:microsoft.com/office/officeart/2005/8/layout/vProcess5"/>
    <dgm:cxn modelId="{EF031554-9132-45F0-8E4D-CCBB87D5E11D}" type="presParOf" srcId="{B64FFDBD-3909-493E-BAF3-20CA1BFA62C8}" destId="{ED83228B-90A4-45AF-8645-BB1C267319CA}" srcOrd="5" destOrd="0" presId="urn:microsoft.com/office/officeart/2005/8/layout/vProcess5"/>
    <dgm:cxn modelId="{108DB4C7-B2CF-4A14-A3B9-0D12083BDAD5}" type="presParOf" srcId="{B64FFDBD-3909-493E-BAF3-20CA1BFA62C8}" destId="{08577A1C-D2D1-4C62-BFC0-B9E6077CD2E9}" srcOrd="6" destOrd="0" presId="urn:microsoft.com/office/officeart/2005/8/layout/vProcess5"/>
    <dgm:cxn modelId="{F17A6097-C8B6-4419-A104-C22391550CB9}" type="presParOf" srcId="{B64FFDBD-3909-493E-BAF3-20CA1BFA62C8}" destId="{3D678EF0-D24A-4D48-BF93-C5C24F958500}" srcOrd="7" destOrd="0" presId="urn:microsoft.com/office/officeart/2005/8/layout/vProcess5"/>
    <dgm:cxn modelId="{DD4F2C56-65FA-4E0F-8AD3-7F67570257FD}" type="presParOf" srcId="{B64FFDBD-3909-493E-BAF3-20CA1BFA62C8}" destId="{1C32D740-4C59-420C-846C-25D094B00AD0}" srcOrd="8" destOrd="0" presId="urn:microsoft.com/office/officeart/2005/8/layout/vProcess5"/>
    <dgm:cxn modelId="{DC858339-9700-479F-B662-70C04780EAA7}" type="presParOf" srcId="{B64FFDBD-3909-493E-BAF3-20CA1BFA62C8}" destId="{0EF2CAA7-002F-4DFF-9B25-2969323E7A72}" srcOrd="9" destOrd="0" presId="urn:microsoft.com/office/officeart/2005/8/layout/vProcess5"/>
    <dgm:cxn modelId="{D8C22D75-2F72-4119-8A4B-0C1759B7794C}" type="presParOf" srcId="{B64FFDBD-3909-493E-BAF3-20CA1BFA62C8}" destId="{0EA30D0A-3057-4CF1-90B8-94C9776AEFB4}" srcOrd="10" destOrd="0" presId="urn:microsoft.com/office/officeart/2005/8/layout/vProcess5"/>
    <dgm:cxn modelId="{AD8620B3-F9A7-425A-BE81-12274EEAEE03}" type="presParOf" srcId="{B64FFDBD-3909-493E-BAF3-20CA1BFA62C8}" destId="{675D4E19-86BF-4F29-9203-841F3EE4574B}" srcOrd="11" destOrd="0" presId="urn:microsoft.com/office/officeart/2005/8/layout/vProcess5"/>
    <dgm:cxn modelId="{5FE5ADB9-F4D2-4C45-ADE1-E08EE562AB62}" type="presParOf" srcId="{B64FFDBD-3909-493E-BAF3-20CA1BFA62C8}" destId="{CD2278BE-EBF7-4914-944D-C29A1ACDCF31}" srcOrd="12" destOrd="0" presId="urn:microsoft.com/office/officeart/2005/8/layout/vProcess5"/>
    <dgm:cxn modelId="{DA622356-2101-4F28-8B83-0AB4AC446106}" type="presParOf" srcId="{B64FFDBD-3909-493E-BAF3-20CA1BFA62C8}" destId="{297A34FA-0875-4F9C-9EC0-EA965EC83F7F}" srcOrd="13" destOrd="0" presId="urn:microsoft.com/office/officeart/2005/8/layout/vProcess5"/>
    <dgm:cxn modelId="{C404F3F8-3F36-449D-99BF-DE3EB2CA48A5}" type="presParOf" srcId="{B64FFDBD-3909-493E-BAF3-20CA1BFA62C8}" destId="{53A5E0E0-5EB1-426F-8B2E-29DCCD0F81A7}"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5CC4FD-D61A-4D6B-AB7B-F3BB753BE059}"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E77FE5F6-EBC1-46D8-A60B-6AA2E35B02AD}">
      <dgm:prSet custT="1"/>
      <dgm:spPr/>
      <dgm:t>
        <a:bodyPr/>
        <a:lstStyle/>
        <a:p>
          <a:pPr algn="just"/>
          <a:r>
            <a:rPr lang="en-US" sz="2100" dirty="0"/>
            <a:t>“Deposit” includes any receipt of money by way of deposit or loan or in any other form, by a company, but does not include; </a:t>
          </a:r>
        </a:p>
      </dgm:t>
    </dgm:pt>
    <dgm:pt modelId="{CA16BD02-9788-4564-B4C8-FB839E72CDEB}" type="parTrans" cxnId="{78C1EAC5-2F32-44C2-8F54-B275C93C6C99}">
      <dgm:prSet/>
      <dgm:spPr/>
      <dgm:t>
        <a:bodyPr/>
        <a:lstStyle/>
        <a:p>
          <a:endParaRPr lang="en-US"/>
        </a:p>
      </dgm:t>
    </dgm:pt>
    <dgm:pt modelId="{9E759399-2502-49C9-B62B-95E53C28EA1F}" type="sibTrans" cxnId="{78C1EAC5-2F32-44C2-8F54-B275C93C6C99}">
      <dgm:prSet/>
      <dgm:spPr/>
      <dgm:t>
        <a:bodyPr/>
        <a:lstStyle/>
        <a:p>
          <a:endParaRPr lang="en-US"/>
        </a:p>
      </dgm:t>
    </dgm:pt>
    <dgm:pt modelId="{E6946A52-34CE-4B95-B96E-9483E7C3E085}">
      <dgm:prSet custT="1"/>
      <dgm:spPr/>
      <dgm:t>
        <a:bodyPr/>
        <a:lstStyle/>
        <a:p>
          <a:pPr algn="just"/>
          <a:endParaRPr lang="en-US" sz="2000" dirty="0"/>
        </a:p>
      </dgm:t>
    </dgm:pt>
    <dgm:pt modelId="{056029BA-F7B4-4474-BFA8-1A719D7BBE12}" type="parTrans" cxnId="{5E4790B5-1DC5-4378-A9DC-84391DF9439C}">
      <dgm:prSet/>
      <dgm:spPr/>
      <dgm:t>
        <a:bodyPr/>
        <a:lstStyle/>
        <a:p>
          <a:endParaRPr lang="en-IN"/>
        </a:p>
      </dgm:t>
    </dgm:pt>
    <dgm:pt modelId="{FAC62836-BCAD-4455-B4CA-40C0EC51EE26}" type="sibTrans" cxnId="{5E4790B5-1DC5-4378-A9DC-84391DF9439C}">
      <dgm:prSet/>
      <dgm:spPr/>
      <dgm:t>
        <a:bodyPr/>
        <a:lstStyle/>
        <a:p>
          <a:endParaRPr lang="en-IN"/>
        </a:p>
      </dgm:t>
    </dgm:pt>
    <dgm:pt modelId="{706C3EB9-7F45-4F59-A461-294F36BF0851}">
      <dgm:prSet custT="1"/>
      <dgm:spPr/>
      <dgm:t>
        <a:bodyPr/>
        <a:lstStyle/>
        <a:p>
          <a:pPr algn="just"/>
          <a:r>
            <a:rPr lang="en-US" sz="2000" dirty="0"/>
            <a:t>Any amount received by a company from any other </a:t>
          </a:r>
          <a:r>
            <a:rPr lang="en-IN" sz="2000" dirty="0"/>
            <a:t>company (like -ICD);</a:t>
          </a:r>
          <a:endParaRPr lang="en-US" sz="2000" dirty="0"/>
        </a:p>
      </dgm:t>
    </dgm:pt>
    <dgm:pt modelId="{973CB350-08A1-4F6A-B1D6-AD19B3F1B702}" type="parTrans" cxnId="{B432EA66-4E4B-47CA-A268-1ABB048200F7}">
      <dgm:prSet/>
      <dgm:spPr/>
      <dgm:t>
        <a:bodyPr/>
        <a:lstStyle/>
        <a:p>
          <a:endParaRPr lang="en-IN"/>
        </a:p>
      </dgm:t>
    </dgm:pt>
    <dgm:pt modelId="{5A5C6CB9-E339-4795-9532-3EFA68294D65}" type="sibTrans" cxnId="{B432EA66-4E4B-47CA-A268-1ABB048200F7}">
      <dgm:prSet/>
      <dgm:spPr/>
      <dgm:t>
        <a:bodyPr/>
        <a:lstStyle/>
        <a:p>
          <a:endParaRPr lang="en-IN"/>
        </a:p>
      </dgm:t>
    </dgm:pt>
    <dgm:pt modelId="{A71D3093-BA0D-40A1-BDA8-5486DCBADEB1}">
      <dgm:prSet custT="1"/>
      <dgm:spPr/>
      <dgm:t>
        <a:bodyPr/>
        <a:lstStyle/>
        <a:p>
          <a:pPr algn="just"/>
          <a:r>
            <a:rPr lang="en-US" sz="2000" dirty="0"/>
            <a:t>Any amount received towards subscription to any securities, including share application money or advance towards allotment of securities pending allotment – (60 days to apply or return the money within 15 days from the end of such period). </a:t>
          </a:r>
          <a:endParaRPr lang="en-US" sz="2000" u="sng" dirty="0"/>
        </a:p>
      </dgm:t>
    </dgm:pt>
    <dgm:pt modelId="{07CDF839-AE97-4B16-A509-046008DD9B64}" type="parTrans" cxnId="{DCFAAF20-C013-41C2-8857-401469F3D4B7}">
      <dgm:prSet/>
      <dgm:spPr/>
      <dgm:t>
        <a:bodyPr/>
        <a:lstStyle/>
        <a:p>
          <a:endParaRPr lang="en-IN"/>
        </a:p>
      </dgm:t>
    </dgm:pt>
    <dgm:pt modelId="{E7EBB7DC-0AC5-4F71-92CE-578FE2334FC3}" type="sibTrans" cxnId="{DCFAAF20-C013-41C2-8857-401469F3D4B7}">
      <dgm:prSet/>
      <dgm:spPr/>
      <dgm:t>
        <a:bodyPr/>
        <a:lstStyle/>
        <a:p>
          <a:endParaRPr lang="en-IN"/>
        </a:p>
      </dgm:t>
    </dgm:pt>
    <dgm:pt modelId="{9832B15E-2D9F-4ACF-B686-EA74F8AF8958}">
      <dgm:prSet custT="1"/>
      <dgm:spPr/>
      <dgm:t>
        <a:bodyPr/>
        <a:lstStyle/>
        <a:p>
          <a:pPr algn="just"/>
          <a:r>
            <a:rPr lang="en-US" sz="2000" u="none" dirty="0"/>
            <a:t>Any amount received from director of the company or </a:t>
          </a:r>
          <a:r>
            <a:rPr lang="en-US" sz="2000" b="0" i="0" dirty="0"/>
            <a:t>a relative of the director of the Private company</a:t>
          </a:r>
          <a:r>
            <a:rPr lang="en-US" sz="2000" u="none" dirty="0"/>
            <a:t>. (Declaration that loan given </a:t>
          </a:r>
          <a:r>
            <a:rPr lang="en-IN" sz="2000" u="none" dirty="0"/>
            <a:t> is not being </a:t>
          </a:r>
          <a:r>
            <a:rPr lang="en-US" sz="2000" u="none" dirty="0"/>
            <a:t>given out of funds acquired by him borrowing)</a:t>
          </a:r>
        </a:p>
      </dgm:t>
    </dgm:pt>
    <dgm:pt modelId="{D16FF499-3563-43F0-81BD-DBC569D535CD}" type="parTrans" cxnId="{B32C860D-BFCA-433A-A2FB-E38E448146C4}">
      <dgm:prSet/>
      <dgm:spPr/>
      <dgm:t>
        <a:bodyPr/>
        <a:lstStyle/>
        <a:p>
          <a:endParaRPr lang="en-IN"/>
        </a:p>
      </dgm:t>
    </dgm:pt>
    <dgm:pt modelId="{00D98962-2218-4717-97C0-FFABA2D8DFDB}" type="sibTrans" cxnId="{B32C860D-BFCA-433A-A2FB-E38E448146C4}">
      <dgm:prSet/>
      <dgm:spPr/>
      <dgm:t>
        <a:bodyPr/>
        <a:lstStyle/>
        <a:p>
          <a:endParaRPr lang="en-IN"/>
        </a:p>
      </dgm:t>
    </dgm:pt>
    <dgm:pt modelId="{E4429143-7ACE-4A7F-B396-386BB27AC93A}">
      <dgm:prSet custT="1"/>
      <dgm:spPr/>
      <dgm:t>
        <a:bodyPr/>
        <a:lstStyle/>
        <a:p>
          <a:pPr algn="just"/>
          <a:r>
            <a:rPr lang="en-US" sz="2000" u="none" dirty="0"/>
            <a:t>Any amount raised by the issue of bonds or debentures secured by a first charge or </a:t>
          </a:r>
          <a:r>
            <a:rPr lang="en-US" sz="2000" u="none" dirty="0" err="1"/>
            <a:t>pari</a:t>
          </a:r>
          <a:r>
            <a:rPr lang="en-US" sz="2000" u="none" dirty="0"/>
            <a:t> </a:t>
          </a:r>
          <a:r>
            <a:rPr lang="en-US" sz="2000" u="none" dirty="0" err="1"/>
            <a:t>paasu</a:t>
          </a:r>
          <a:r>
            <a:rPr lang="en-US" sz="2000" u="none" dirty="0"/>
            <a:t> charge with first charge on any assets referred in Balance sheet of Company (except intangible assets)/(Security FV &gt; Debenture value)</a:t>
          </a:r>
        </a:p>
      </dgm:t>
    </dgm:pt>
    <dgm:pt modelId="{E77BC459-17F0-439B-918F-23C778CAA3FA}" type="parTrans" cxnId="{93930923-B710-493E-8B2D-EC2B05F17047}">
      <dgm:prSet/>
      <dgm:spPr/>
    </dgm:pt>
    <dgm:pt modelId="{7E8DAEF5-A270-4E22-9F03-1478E246879B}" type="sibTrans" cxnId="{93930923-B710-493E-8B2D-EC2B05F17047}">
      <dgm:prSet/>
      <dgm:spPr/>
    </dgm:pt>
    <dgm:pt modelId="{8E94DFBB-45D1-45AF-8EA6-9C3847A4AF37}">
      <dgm:prSet custT="1"/>
      <dgm:spPr/>
      <dgm:t>
        <a:bodyPr/>
        <a:lstStyle/>
        <a:p>
          <a:pPr algn="just"/>
          <a:r>
            <a:rPr lang="en-US" sz="2000" u="none" dirty="0"/>
            <a:t>Debentures compulsorily convertible into shares of the company within 10 years</a:t>
          </a:r>
          <a:endParaRPr lang="en-IN" sz="2000" u="none" dirty="0"/>
        </a:p>
      </dgm:t>
    </dgm:pt>
    <dgm:pt modelId="{1E67365A-69FE-425D-81D4-F5068598C8D4}" type="parTrans" cxnId="{5CBD9379-ED7C-4B3F-A235-C90B6DD07A93}">
      <dgm:prSet/>
      <dgm:spPr/>
      <dgm:t>
        <a:bodyPr/>
        <a:lstStyle/>
        <a:p>
          <a:endParaRPr lang="en-IN"/>
        </a:p>
      </dgm:t>
    </dgm:pt>
    <dgm:pt modelId="{6683EC8D-B56E-444C-9656-488BA98041DB}" type="sibTrans" cxnId="{5CBD9379-ED7C-4B3F-A235-C90B6DD07A93}">
      <dgm:prSet/>
      <dgm:spPr/>
      <dgm:t>
        <a:bodyPr/>
        <a:lstStyle/>
        <a:p>
          <a:endParaRPr lang="en-IN"/>
        </a:p>
      </dgm:t>
    </dgm:pt>
    <dgm:pt modelId="{85F2C6D6-46AC-45EA-B8AE-16EBB49D731F}">
      <dgm:prSet custT="1"/>
      <dgm:spPr/>
      <dgm:t>
        <a:bodyPr/>
        <a:lstStyle/>
        <a:p>
          <a:pPr algn="just"/>
          <a:r>
            <a:rPr lang="en-IN" sz="2000" u="none" dirty="0"/>
            <a:t>Listed unsecured non-convertible debenture </a:t>
          </a:r>
        </a:p>
      </dgm:t>
    </dgm:pt>
    <dgm:pt modelId="{675FA872-60FA-49D5-AD18-721A022DABA5}" type="parTrans" cxnId="{2FFA7222-6693-424F-AAF8-D7B05C5747C4}">
      <dgm:prSet/>
      <dgm:spPr/>
    </dgm:pt>
    <dgm:pt modelId="{0A176B97-DA96-48F7-A82A-E0ED0E016974}" type="sibTrans" cxnId="{2FFA7222-6693-424F-AAF8-D7B05C5747C4}">
      <dgm:prSet/>
      <dgm:spPr/>
    </dgm:pt>
    <dgm:pt modelId="{757375CE-3D19-4F4A-B5DD-D273398E221A}" type="pres">
      <dgm:prSet presAssocID="{605CC4FD-D61A-4D6B-AB7B-F3BB753BE059}" presName="diagram" presStyleCnt="0">
        <dgm:presLayoutVars>
          <dgm:dir/>
          <dgm:resizeHandles val="exact"/>
        </dgm:presLayoutVars>
      </dgm:prSet>
      <dgm:spPr/>
    </dgm:pt>
    <dgm:pt modelId="{10DAFC4F-A257-4F68-9786-FB6C20F76E51}" type="pres">
      <dgm:prSet presAssocID="{E77FE5F6-EBC1-46D8-A60B-6AA2E35B02AD}" presName="node" presStyleLbl="node1" presStyleIdx="0" presStyleCnt="1" custScaleY="124447" custLinFactNeighborY="-4125">
        <dgm:presLayoutVars>
          <dgm:bulletEnabled val="1"/>
        </dgm:presLayoutVars>
      </dgm:prSet>
      <dgm:spPr/>
    </dgm:pt>
  </dgm:ptLst>
  <dgm:cxnLst>
    <dgm:cxn modelId="{B0C52305-086F-4101-B23D-5438A7FFA06F}" type="presOf" srcId="{605CC4FD-D61A-4D6B-AB7B-F3BB753BE059}" destId="{757375CE-3D19-4F4A-B5DD-D273398E221A}" srcOrd="0" destOrd="0" presId="urn:microsoft.com/office/officeart/2005/8/layout/process5"/>
    <dgm:cxn modelId="{B32C860D-BFCA-433A-A2FB-E38E448146C4}" srcId="{E77FE5F6-EBC1-46D8-A60B-6AA2E35B02AD}" destId="{9832B15E-2D9F-4ACF-B686-EA74F8AF8958}" srcOrd="2" destOrd="0" parTransId="{D16FF499-3563-43F0-81BD-DBC569D535CD}" sibTransId="{00D98962-2218-4717-97C0-FFABA2D8DFDB}"/>
    <dgm:cxn modelId="{B59EAB17-9DAA-41AC-82CD-A8DA7BB2623B}" type="presOf" srcId="{706C3EB9-7F45-4F59-A461-294F36BF0851}" destId="{10DAFC4F-A257-4F68-9786-FB6C20F76E51}" srcOrd="0" destOrd="1" presId="urn:microsoft.com/office/officeart/2005/8/layout/process5"/>
    <dgm:cxn modelId="{DCFAAF20-C013-41C2-8857-401469F3D4B7}" srcId="{E77FE5F6-EBC1-46D8-A60B-6AA2E35B02AD}" destId="{A71D3093-BA0D-40A1-BDA8-5486DCBADEB1}" srcOrd="1" destOrd="0" parTransId="{07CDF839-AE97-4B16-A509-046008DD9B64}" sibTransId="{E7EBB7DC-0AC5-4F71-92CE-578FE2334FC3}"/>
    <dgm:cxn modelId="{2FFA7222-6693-424F-AAF8-D7B05C5747C4}" srcId="{E77FE5F6-EBC1-46D8-A60B-6AA2E35B02AD}" destId="{85F2C6D6-46AC-45EA-B8AE-16EBB49D731F}" srcOrd="5" destOrd="0" parTransId="{675FA872-60FA-49D5-AD18-721A022DABA5}" sibTransId="{0A176B97-DA96-48F7-A82A-E0ED0E016974}"/>
    <dgm:cxn modelId="{93930923-B710-493E-8B2D-EC2B05F17047}" srcId="{E77FE5F6-EBC1-46D8-A60B-6AA2E35B02AD}" destId="{E4429143-7ACE-4A7F-B396-386BB27AC93A}" srcOrd="3" destOrd="0" parTransId="{E77BC459-17F0-439B-918F-23C778CAA3FA}" sibTransId="{7E8DAEF5-A270-4E22-9F03-1478E246879B}"/>
    <dgm:cxn modelId="{CA850E2C-4311-4CB3-BD14-5D39CEF02BF4}" type="presOf" srcId="{8E94DFBB-45D1-45AF-8EA6-9C3847A4AF37}" destId="{10DAFC4F-A257-4F68-9786-FB6C20F76E51}" srcOrd="0" destOrd="5" presId="urn:microsoft.com/office/officeart/2005/8/layout/process5"/>
    <dgm:cxn modelId="{DDBEFA41-0B72-4F6A-AFD8-1B7F1F5D358B}" type="presOf" srcId="{A71D3093-BA0D-40A1-BDA8-5486DCBADEB1}" destId="{10DAFC4F-A257-4F68-9786-FB6C20F76E51}" srcOrd="0" destOrd="2" presId="urn:microsoft.com/office/officeart/2005/8/layout/process5"/>
    <dgm:cxn modelId="{B432EA66-4E4B-47CA-A268-1ABB048200F7}" srcId="{E77FE5F6-EBC1-46D8-A60B-6AA2E35B02AD}" destId="{706C3EB9-7F45-4F59-A461-294F36BF0851}" srcOrd="0" destOrd="0" parTransId="{973CB350-08A1-4F6A-B1D6-AD19B3F1B702}" sibTransId="{5A5C6CB9-E339-4795-9532-3EFA68294D65}"/>
    <dgm:cxn modelId="{5CBD9379-ED7C-4B3F-A235-C90B6DD07A93}" srcId="{E77FE5F6-EBC1-46D8-A60B-6AA2E35B02AD}" destId="{8E94DFBB-45D1-45AF-8EA6-9C3847A4AF37}" srcOrd="4" destOrd="0" parTransId="{1E67365A-69FE-425D-81D4-F5068598C8D4}" sibTransId="{6683EC8D-B56E-444C-9656-488BA98041DB}"/>
    <dgm:cxn modelId="{4BC38C8A-1550-4525-9FC4-4CA308B0C2E8}" type="presOf" srcId="{9832B15E-2D9F-4ACF-B686-EA74F8AF8958}" destId="{10DAFC4F-A257-4F68-9786-FB6C20F76E51}" srcOrd="0" destOrd="3" presId="urn:microsoft.com/office/officeart/2005/8/layout/process5"/>
    <dgm:cxn modelId="{5E4790B5-1DC5-4378-A9DC-84391DF9439C}" srcId="{E77FE5F6-EBC1-46D8-A60B-6AA2E35B02AD}" destId="{E6946A52-34CE-4B95-B96E-9483E7C3E085}" srcOrd="6" destOrd="0" parTransId="{056029BA-F7B4-4474-BFA8-1A719D7BBE12}" sibTransId="{FAC62836-BCAD-4455-B4CA-40C0EC51EE26}"/>
    <dgm:cxn modelId="{78C1EAC5-2F32-44C2-8F54-B275C93C6C99}" srcId="{605CC4FD-D61A-4D6B-AB7B-F3BB753BE059}" destId="{E77FE5F6-EBC1-46D8-A60B-6AA2E35B02AD}" srcOrd="0" destOrd="0" parTransId="{CA16BD02-9788-4564-B4C8-FB839E72CDEB}" sibTransId="{9E759399-2502-49C9-B62B-95E53C28EA1F}"/>
    <dgm:cxn modelId="{765F5FCE-5F85-4545-9EB7-C701B303A3A6}" type="presOf" srcId="{85F2C6D6-46AC-45EA-B8AE-16EBB49D731F}" destId="{10DAFC4F-A257-4F68-9786-FB6C20F76E51}" srcOrd="0" destOrd="6" presId="urn:microsoft.com/office/officeart/2005/8/layout/process5"/>
    <dgm:cxn modelId="{02F356CE-008C-42F5-991D-266EFEA969B2}" type="presOf" srcId="{E4429143-7ACE-4A7F-B396-386BB27AC93A}" destId="{10DAFC4F-A257-4F68-9786-FB6C20F76E51}" srcOrd="0" destOrd="4" presId="urn:microsoft.com/office/officeart/2005/8/layout/process5"/>
    <dgm:cxn modelId="{129A2FDA-6F40-4AFA-BB0C-226C0D66C6AC}" type="presOf" srcId="{E6946A52-34CE-4B95-B96E-9483E7C3E085}" destId="{10DAFC4F-A257-4F68-9786-FB6C20F76E51}" srcOrd="0" destOrd="7" presId="urn:microsoft.com/office/officeart/2005/8/layout/process5"/>
    <dgm:cxn modelId="{A080C1E2-E20F-4EF0-B4EA-9E3B0287E33B}" type="presOf" srcId="{E77FE5F6-EBC1-46D8-A60B-6AA2E35B02AD}" destId="{10DAFC4F-A257-4F68-9786-FB6C20F76E51}" srcOrd="0" destOrd="0" presId="urn:microsoft.com/office/officeart/2005/8/layout/process5"/>
    <dgm:cxn modelId="{956EE236-B9A8-4C33-9A13-C4E7616165E9}" type="presParOf" srcId="{757375CE-3D19-4F4A-B5DD-D273398E221A}" destId="{10DAFC4F-A257-4F68-9786-FB6C20F76E51}" srcOrd="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5CC4FD-D61A-4D6B-AB7B-F3BB753BE059}"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E77FE5F6-EBC1-46D8-A60B-6AA2E35B02AD}">
      <dgm:prSet custT="1"/>
      <dgm:spPr/>
      <dgm:t>
        <a:bodyPr/>
        <a:lstStyle/>
        <a:p>
          <a:pPr algn="just"/>
          <a:r>
            <a:rPr lang="en-US" sz="2100" dirty="0"/>
            <a:t>“Deposit” includes any receipt of money by way of deposit or loan or in any other form, by a company, but does not include; </a:t>
          </a:r>
        </a:p>
      </dgm:t>
    </dgm:pt>
    <dgm:pt modelId="{CA16BD02-9788-4564-B4C8-FB839E72CDEB}" type="parTrans" cxnId="{78C1EAC5-2F32-44C2-8F54-B275C93C6C99}">
      <dgm:prSet/>
      <dgm:spPr/>
      <dgm:t>
        <a:bodyPr/>
        <a:lstStyle/>
        <a:p>
          <a:endParaRPr lang="en-US"/>
        </a:p>
      </dgm:t>
    </dgm:pt>
    <dgm:pt modelId="{9E759399-2502-49C9-B62B-95E53C28EA1F}" type="sibTrans" cxnId="{78C1EAC5-2F32-44C2-8F54-B275C93C6C99}">
      <dgm:prSet/>
      <dgm:spPr/>
      <dgm:t>
        <a:bodyPr/>
        <a:lstStyle/>
        <a:p>
          <a:endParaRPr lang="en-US"/>
        </a:p>
      </dgm:t>
    </dgm:pt>
    <dgm:pt modelId="{E6946A52-34CE-4B95-B96E-9483E7C3E085}">
      <dgm:prSet custT="1"/>
      <dgm:spPr/>
      <dgm:t>
        <a:bodyPr/>
        <a:lstStyle/>
        <a:p>
          <a:pPr algn="just"/>
          <a:r>
            <a:rPr lang="en-US" sz="2000" dirty="0"/>
            <a:t>Any amount received from an employee not exceeding </a:t>
          </a:r>
          <a:r>
            <a:rPr lang="en-IN" sz="2000" dirty="0"/>
            <a:t>his annual salary</a:t>
          </a:r>
          <a:endParaRPr lang="en-US" sz="2000" dirty="0"/>
        </a:p>
      </dgm:t>
    </dgm:pt>
    <dgm:pt modelId="{056029BA-F7B4-4474-BFA8-1A719D7BBE12}" type="parTrans" cxnId="{5E4790B5-1DC5-4378-A9DC-84391DF9439C}">
      <dgm:prSet/>
      <dgm:spPr/>
      <dgm:t>
        <a:bodyPr/>
        <a:lstStyle/>
        <a:p>
          <a:endParaRPr lang="en-IN"/>
        </a:p>
      </dgm:t>
    </dgm:pt>
    <dgm:pt modelId="{FAC62836-BCAD-4455-B4CA-40C0EC51EE26}" type="sibTrans" cxnId="{5E4790B5-1DC5-4378-A9DC-84391DF9439C}">
      <dgm:prSet/>
      <dgm:spPr/>
      <dgm:t>
        <a:bodyPr/>
        <a:lstStyle/>
        <a:p>
          <a:endParaRPr lang="en-IN"/>
        </a:p>
      </dgm:t>
    </dgm:pt>
    <dgm:pt modelId="{4699B3E9-37DB-4660-96E7-1C0F83BA3B40}">
      <dgm:prSet custT="1"/>
      <dgm:spPr/>
      <dgm:t>
        <a:bodyPr/>
        <a:lstStyle/>
        <a:p>
          <a:pPr algn="just"/>
          <a:endParaRPr lang="en-US" sz="2000" dirty="0"/>
        </a:p>
      </dgm:t>
    </dgm:pt>
    <dgm:pt modelId="{4B1B3603-2EC2-403B-8CA8-852C6A2C9991}" type="parTrans" cxnId="{F325689C-D526-47D9-9F45-CC1F14578814}">
      <dgm:prSet/>
      <dgm:spPr/>
      <dgm:t>
        <a:bodyPr/>
        <a:lstStyle/>
        <a:p>
          <a:endParaRPr lang="en-IN"/>
        </a:p>
      </dgm:t>
    </dgm:pt>
    <dgm:pt modelId="{FA54A99E-CD4D-4436-82B8-256F0A283B26}" type="sibTrans" cxnId="{F325689C-D526-47D9-9F45-CC1F14578814}">
      <dgm:prSet/>
      <dgm:spPr/>
      <dgm:t>
        <a:bodyPr/>
        <a:lstStyle/>
        <a:p>
          <a:endParaRPr lang="en-IN"/>
        </a:p>
      </dgm:t>
    </dgm:pt>
    <dgm:pt modelId="{9DA11116-84D7-4E9A-BFE5-2045367BC59E}">
      <dgm:prSet custT="1"/>
      <dgm:spPr/>
      <dgm:t>
        <a:bodyPr/>
        <a:lstStyle/>
        <a:p>
          <a:pPr algn="just"/>
          <a:r>
            <a:rPr lang="en-US" sz="2000" dirty="0"/>
            <a:t>Any non-interest bearing amount received or held in trust</a:t>
          </a:r>
        </a:p>
      </dgm:t>
    </dgm:pt>
    <dgm:pt modelId="{30E1A259-19DD-4442-8D16-DF3DAF3E3BFF}" type="parTrans" cxnId="{BF975130-7D80-4DA9-A9B7-4EB233005E15}">
      <dgm:prSet/>
      <dgm:spPr/>
    </dgm:pt>
    <dgm:pt modelId="{5C15F30E-5099-46C8-93BB-C6905B608683}" type="sibTrans" cxnId="{BF975130-7D80-4DA9-A9B7-4EB233005E15}">
      <dgm:prSet/>
      <dgm:spPr/>
    </dgm:pt>
    <dgm:pt modelId="{FADB7EC8-881B-44FB-86C7-864474289F73}">
      <dgm:prSet custT="1"/>
      <dgm:spPr/>
      <dgm:t>
        <a:bodyPr/>
        <a:lstStyle/>
        <a:p>
          <a:pPr algn="just"/>
          <a:r>
            <a:rPr lang="en-US" sz="2000" dirty="0"/>
            <a:t>Any amount received in the course of or for the purposes of the business of the company;</a:t>
          </a:r>
        </a:p>
      </dgm:t>
    </dgm:pt>
    <dgm:pt modelId="{A73A8DE1-A3F4-4518-B6D6-CFD99122E9D9}" type="parTrans" cxnId="{6EF81E15-5280-4CD1-B165-95A81743CB41}">
      <dgm:prSet/>
      <dgm:spPr/>
    </dgm:pt>
    <dgm:pt modelId="{B440E42E-FC04-4197-B1F0-406654AAB7FD}" type="sibTrans" cxnId="{6EF81E15-5280-4CD1-B165-95A81743CB41}">
      <dgm:prSet/>
      <dgm:spPr/>
    </dgm:pt>
    <dgm:pt modelId="{ED5F4EBC-6855-4610-BC66-194ADB2D52DF}">
      <dgm:prSet custT="1"/>
      <dgm:spPr/>
      <dgm:t>
        <a:bodyPr/>
        <a:lstStyle/>
        <a:p>
          <a:pPr algn="just"/>
          <a:r>
            <a:rPr lang="en-US" sz="2000" dirty="0"/>
            <a:t>As an advance for the supply of goods or provision of services provided that such advance is appropriated against supply of goods or provision of services within a period of 365 days from </a:t>
          </a:r>
          <a:r>
            <a:rPr lang="en-IN" sz="2000" dirty="0"/>
            <a:t>acceptance of such advance. </a:t>
          </a:r>
          <a:endParaRPr lang="en-US" sz="2000" dirty="0"/>
        </a:p>
      </dgm:t>
    </dgm:pt>
    <dgm:pt modelId="{A70A67E7-336B-41BE-91AC-1D98AFAF05B2}" type="parTrans" cxnId="{C85F16B6-A448-4F26-8D88-2B3B9C1893E7}">
      <dgm:prSet/>
      <dgm:spPr/>
    </dgm:pt>
    <dgm:pt modelId="{BCFD4D2B-153A-4F8D-B17D-38E0389F3EBE}" type="sibTrans" cxnId="{C85F16B6-A448-4F26-8D88-2B3B9C1893E7}">
      <dgm:prSet/>
      <dgm:spPr/>
    </dgm:pt>
    <dgm:pt modelId="{5B131752-9E93-438A-BC81-21147E3563C5}">
      <dgm:prSet custT="1"/>
      <dgm:spPr/>
      <dgm:t>
        <a:bodyPr/>
        <a:lstStyle/>
        <a:p>
          <a:pPr algn="just"/>
          <a:endParaRPr lang="en-US" sz="2000" dirty="0"/>
        </a:p>
      </dgm:t>
    </dgm:pt>
    <dgm:pt modelId="{D600DBB1-81A1-4416-A1E3-8A5085D07E1C}" type="parTrans" cxnId="{FC6A4951-7BA4-4DD9-B910-8A6892119741}">
      <dgm:prSet/>
      <dgm:spPr/>
    </dgm:pt>
    <dgm:pt modelId="{5C39097B-9B60-4B77-93FE-D4E97EFA8B8B}" type="sibTrans" cxnId="{FC6A4951-7BA4-4DD9-B910-8A6892119741}">
      <dgm:prSet/>
      <dgm:spPr/>
    </dgm:pt>
    <dgm:pt modelId="{DD2E191C-818E-4859-9D00-3CB748D251B7}">
      <dgm:prSet custT="1"/>
      <dgm:spPr/>
      <dgm:t>
        <a:bodyPr/>
        <a:lstStyle/>
        <a:p>
          <a:pPr algn="just"/>
          <a:r>
            <a:rPr lang="en-US" sz="2000" i="1" dirty="0"/>
            <a:t>Appropriate : to keep an amount of money to use for a particular purpose</a:t>
          </a:r>
        </a:p>
      </dgm:t>
    </dgm:pt>
    <dgm:pt modelId="{515F2F48-ECC3-4EF7-B998-FFEE7A140ED8}" type="parTrans" cxnId="{813B64C4-6655-4A7B-9E2E-6FEECDED34F2}">
      <dgm:prSet/>
      <dgm:spPr/>
    </dgm:pt>
    <dgm:pt modelId="{E41662AF-88C8-48E8-9D88-C9657C45B939}" type="sibTrans" cxnId="{813B64C4-6655-4A7B-9E2E-6FEECDED34F2}">
      <dgm:prSet/>
      <dgm:spPr/>
    </dgm:pt>
    <dgm:pt modelId="{34BB7BFF-CB8C-4CE5-89C3-0C46DBE5F24B}">
      <dgm:prSet custT="1"/>
      <dgm:spPr/>
      <dgm:t>
        <a:bodyPr/>
        <a:lstStyle/>
        <a:p>
          <a:pPr algn="l"/>
          <a:r>
            <a:rPr lang="en-IN" sz="2000" dirty="0"/>
            <a:t>As advance, </a:t>
          </a:r>
          <a:r>
            <a:rPr lang="en-US" sz="2000" dirty="0"/>
            <a:t>in connection with consideration for immovable property under an agreement or arrangement</a:t>
          </a:r>
          <a:endParaRPr lang="en-US" sz="2000" i="1" dirty="0"/>
        </a:p>
      </dgm:t>
    </dgm:pt>
    <dgm:pt modelId="{47491DDA-EA18-43AF-BD30-773411C6F423}" type="parTrans" cxnId="{15A2B395-7767-4B1B-A433-85C72A0A4C41}">
      <dgm:prSet/>
      <dgm:spPr/>
    </dgm:pt>
    <dgm:pt modelId="{476A9804-B9E0-40C8-B8B8-60AE73750EF3}" type="sibTrans" cxnId="{15A2B395-7767-4B1B-A433-85C72A0A4C41}">
      <dgm:prSet/>
      <dgm:spPr/>
    </dgm:pt>
    <dgm:pt modelId="{D0F2CC20-54F0-49CD-9F3F-DC55E3FF38E6}">
      <dgm:prSet custT="1"/>
      <dgm:spPr/>
      <dgm:t>
        <a:bodyPr/>
        <a:lstStyle/>
        <a:p>
          <a:pPr algn="just"/>
          <a:r>
            <a:rPr lang="en-IN" sz="2000" i="1" dirty="0"/>
            <a:t>M/S </a:t>
          </a:r>
          <a:r>
            <a:rPr lang="en-IN" sz="2000" i="1" dirty="0" err="1"/>
            <a:t>Banwari</a:t>
          </a:r>
          <a:r>
            <a:rPr lang="en-IN" sz="2000" i="1" dirty="0"/>
            <a:t> Lal </a:t>
          </a:r>
          <a:r>
            <a:rPr lang="en-US" sz="2000" i="1" dirty="0"/>
            <a:t>Arora and Sons v. S.R. Foils &amp; Hygiene Private Limited CP No.49/2021 NCLT – Delhi -2023</a:t>
          </a:r>
        </a:p>
      </dgm:t>
    </dgm:pt>
    <dgm:pt modelId="{486701C3-4B27-43DE-B3B4-D930A6E42033}" type="parTrans" cxnId="{D7DBBF1C-EAD7-4205-AB67-6A0930813F4D}">
      <dgm:prSet/>
      <dgm:spPr/>
    </dgm:pt>
    <dgm:pt modelId="{795010A6-06F6-4B5B-9299-5680E90E8145}" type="sibTrans" cxnId="{D7DBBF1C-EAD7-4205-AB67-6A0930813F4D}">
      <dgm:prSet/>
      <dgm:spPr/>
    </dgm:pt>
    <dgm:pt modelId="{757375CE-3D19-4F4A-B5DD-D273398E221A}" type="pres">
      <dgm:prSet presAssocID="{605CC4FD-D61A-4D6B-AB7B-F3BB753BE059}" presName="diagram" presStyleCnt="0">
        <dgm:presLayoutVars>
          <dgm:dir/>
          <dgm:resizeHandles val="exact"/>
        </dgm:presLayoutVars>
      </dgm:prSet>
      <dgm:spPr/>
    </dgm:pt>
    <dgm:pt modelId="{10DAFC4F-A257-4F68-9786-FB6C20F76E51}" type="pres">
      <dgm:prSet presAssocID="{E77FE5F6-EBC1-46D8-A60B-6AA2E35B02AD}" presName="node" presStyleLbl="node1" presStyleIdx="0" presStyleCnt="1" custScaleY="124447" custLinFactNeighborY="-1047">
        <dgm:presLayoutVars>
          <dgm:bulletEnabled val="1"/>
        </dgm:presLayoutVars>
      </dgm:prSet>
      <dgm:spPr/>
    </dgm:pt>
  </dgm:ptLst>
  <dgm:cxnLst>
    <dgm:cxn modelId="{B0C52305-086F-4101-B23D-5438A7FFA06F}" type="presOf" srcId="{605CC4FD-D61A-4D6B-AB7B-F3BB753BE059}" destId="{757375CE-3D19-4F4A-B5DD-D273398E221A}" srcOrd="0" destOrd="0" presId="urn:microsoft.com/office/officeart/2005/8/layout/process5"/>
    <dgm:cxn modelId="{1729870F-1D31-49B5-9758-47694FE56871}" type="presOf" srcId="{5B131752-9E93-438A-BC81-21147E3563C5}" destId="{10DAFC4F-A257-4F68-9786-FB6C20F76E51}" srcOrd="0" destOrd="8" presId="urn:microsoft.com/office/officeart/2005/8/layout/process5"/>
    <dgm:cxn modelId="{6EF81E15-5280-4CD1-B165-95A81743CB41}" srcId="{E77FE5F6-EBC1-46D8-A60B-6AA2E35B02AD}" destId="{FADB7EC8-881B-44FB-86C7-864474289F73}" srcOrd="2" destOrd="0" parTransId="{A73A8DE1-A3F4-4518-B6D6-CFD99122E9D9}" sibTransId="{B440E42E-FC04-4197-B1F0-406654AAB7FD}"/>
    <dgm:cxn modelId="{68133C17-2881-4146-9BC3-F5A72A7CC53F}" type="presOf" srcId="{ED5F4EBC-6855-4610-BC66-194ADB2D52DF}" destId="{10DAFC4F-A257-4F68-9786-FB6C20F76E51}" srcOrd="0" destOrd="4" presId="urn:microsoft.com/office/officeart/2005/8/layout/process5"/>
    <dgm:cxn modelId="{D7DBBF1C-EAD7-4205-AB67-6A0930813F4D}" srcId="{ED5F4EBC-6855-4610-BC66-194ADB2D52DF}" destId="{D0F2CC20-54F0-49CD-9F3F-DC55E3FF38E6}" srcOrd="1" destOrd="0" parTransId="{486701C3-4B27-43DE-B3B4-D930A6E42033}" sibTransId="{795010A6-06F6-4B5B-9299-5680E90E8145}"/>
    <dgm:cxn modelId="{89FD8422-3745-4A5E-8F1D-96536206B30F}" type="presOf" srcId="{34BB7BFF-CB8C-4CE5-89C3-0C46DBE5F24B}" destId="{10DAFC4F-A257-4F68-9786-FB6C20F76E51}" srcOrd="0" destOrd="7" presId="urn:microsoft.com/office/officeart/2005/8/layout/process5"/>
    <dgm:cxn modelId="{BF975130-7D80-4DA9-A9B7-4EB233005E15}" srcId="{E77FE5F6-EBC1-46D8-A60B-6AA2E35B02AD}" destId="{9DA11116-84D7-4E9A-BFE5-2045367BC59E}" srcOrd="1" destOrd="0" parTransId="{30E1A259-19DD-4442-8D16-DF3DAF3E3BFF}" sibTransId="{5C15F30E-5099-46C8-93BB-C6905B608683}"/>
    <dgm:cxn modelId="{FC6A4951-7BA4-4DD9-B910-8A6892119741}" srcId="{E77FE5F6-EBC1-46D8-A60B-6AA2E35B02AD}" destId="{5B131752-9E93-438A-BC81-21147E3563C5}" srcOrd="3" destOrd="0" parTransId="{D600DBB1-81A1-4416-A1E3-8A5085D07E1C}" sibTransId="{5C39097B-9B60-4B77-93FE-D4E97EFA8B8B}"/>
    <dgm:cxn modelId="{0D47ED53-B4B7-4644-BAFD-573DB2BFBEF0}" type="presOf" srcId="{FADB7EC8-881B-44FB-86C7-864474289F73}" destId="{10DAFC4F-A257-4F68-9786-FB6C20F76E51}" srcOrd="0" destOrd="3" presId="urn:microsoft.com/office/officeart/2005/8/layout/process5"/>
    <dgm:cxn modelId="{15A2B395-7767-4B1B-A433-85C72A0A4C41}" srcId="{FADB7EC8-881B-44FB-86C7-864474289F73}" destId="{34BB7BFF-CB8C-4CE5-89C3-0C46DBE5F24B}" srcOrd="1" destOrd="0" parTransId="{47491DDA-EA18-43AF-BD30-773411C6F423}" sibTransId="{476A9804-B9E0-40C8-B8B8-60AE73750EF3}"/>
    <dgm:cxn modelId="{F325689C-D526-47D9-9F45-CC1F14578814}" srcId="{E77FE5F6-EBC1-46D8-A60B-6AA2E35B02AD}" destId="{4699B3E9-37DB-4660-96E7-1C0F83BA3B40}" srcOrd="4" destOrd="0" parTransId="{4B1B3603-2EC2-403B-8CA8-852C6A2C9991}" sibTransId="{FA54A99E-CD4D-4436-82B8-256F0A283B26}"/>
    <dgm:cxn modelId="{A12BBCA2-5B9B-4D2E-8967-C3807B0590AD}" type="presOf" srcId="{4699B3E9-37DB-4660-96E7-1C0F83BA3B40}" destId="{10DAFC4F-A257-4F68-9786-FB6C20F76E51}" srcOrd="0" destOrd="9" presId="urn:microsoft.com/office/officeart/2005/8/layout/process5"/>
    <dgm:cxn modelId="{5B2DBBAA-BFC3-48B5-AC2A-91BE3ED9BE63}" type="presOf" srcId="{D0F2CC20-54F0-49CD-9F3F-DC55E3FF38E6}" destId="{10DAFC4F-A257-4F68-9786-FB6C20F76E51}" srcOrd="0" destOrd="6" presId="urn:microsoft.com/office/officeart/2005/8/layout/process5"/>
    <dgm:cxn modelId="{5E4790B5-1DC5-4378-A9DC-84391DF9439C}" srcId="{E77FE5F6-EBC1-46D8-A60B-6AA2E35B02AD}" destId="{E6946A52-34CE-4B95-B96E-9483E7C3E085}" srcOrd="0" destOrd="0" parTransId="{056029BA-F7B4-4474-BFA8-1A719D7BBE12}" sibTransId="{FAC62836-BCAD-4455-B4CA-40C0EC51EE26}"/>
    <dgm:cxn modelId="{C85F16B6-A448-4F26-8D88-2B3B9C1893E7}" srcId="{FADB7EC8-881B-44FB-86C7-864474289F73}" destId="{ED5F4EBC-6855-4610-BC66-194ADB2D52DF}" srcOrd="0" destOrd="0" parTransId="{A70A67E7-336B-41BE-91AC-1D98AFAF05B2}" sibTransId="{BCFD4D2B-153A-4F8D-B17D-38E0389F3EBE}"/>
    <dgm:cxn modelId="{7303E9BD-09FB-4FAC-9FCD-5A42DDD6DEEA}" type="presOf" srcId="{DD2E191C-818E-4859-9D00-3CB748D251B7}" destId="{10DAFC4F-A257-4F68-9786-FB6C20F76E51}" srcOrd="0" destOrd="5" presId="urn:microsoft.com/office/officeart/2005/8/layout/process5"/>
    <dgm:cxn modelId="{813B64C4-6655-4A7B-9E2E-6FEECDED34F2}" srcId="{ED5F4EBC-6855-4610-BC66-194ADB2D52DF}" destId="{DD2E191C-818E-4859-9D00-3CB748D251B7}" srcOrd="0" destOrd="0" parTransId="{515F2F48-ECC3-4EF7-B998-FFEE7A140ED8}" sibTransId="{E41662AF-88C8-48E8-9D88-C9657C45B939}"/>
    <dgm:cxn modelId="{78C1EAC5-2F32-44C2-8F54-B275C93C6C99}" srcId="{605CC4FD-D61A-4D6B-AB7B-F3BB753BE059}" destId="{E77FE5F6-EBC1-46D8-A60B-6AA2E35B02AD}" srcOrd="0" destOrd="0" parTransId="{CA16BD02-9788-4564-B4C8-FB839E72CDEB}" sibTransId="{9E759399-2502-49C9-B62B-95E53C28EA1F}"/>
    <dgm:cxn modelId="{129A2FDA-6F40-4AFA-BB0C-226C0D66C6AC}" type="presOf" srcId="{E6946A52-34CE-4B95-B96E-9483E7C3E085}" destId="{10DAFC4F-A257-4F68-9786-FB6C20F76E51}" srcOrd="0" destOrd="1" presId="urn:microsoft.com/office/officeart/2005/8/layout/process5"/>
    <dgm:cxn modelId="{A080C1E2-E20F-4EF0-B4EA-9E3B0287E33B}" type="presOf" srcId="{E77FE5F6-EBC1-46D8-A60B-6AA2E35B02AD}" destId="{10DAFC4F-A257-4F68-9786-FB6C20F76E51}" srcOrd="0" destOrd="0" presId="urn:microsoft.com/office/officeart/2005/8/layout/process5"/>
    <dgm:cxn modelId="{2C0E42E7-7DC6-40AA-9EF3-E5ED0E3B21F4}" type="presOf" srcId="{9DA11116-84D7-4E9A-BFE5-2045367BC59E}" destId="{10DAFC4F-A257-4F68-9786-FB6C20F76E51}" srcOrd="0" destOrd="2" presId="urn:microsoft.com/office/officeart/2005/8/layout/process5"/>
    <dgm:cxn modelId="{956EE236-B9A8-4C33-9A13-C4E7616165E9}" type="presParOf" srcId="{757375CE-3D19-4F4A-B5DD-D273398E221A}" destId="{10DAFC4F-A257-4F68-9786-FB6C20F76E51}" srcOrd="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05CC4FD-D61A-4D6B-AB7B-F3BB753BE059}"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E77FE5F6-EBC1-46D8-A60B-6AA2E35B02AD}">
      <dgm:prSet custT="1"/>
      <dgm:spPr/>
      <dgm:t>
        <a:bodyPr/>
        <a:lstStyle/>
        <a:p>
          <a:pPr algn="just"/>
          <a:r>
            <a:rPr lang="en-US" sz="2100" dirty="0"/>
            <a:t>“Deposit” includes any receipt of money by way of deposit or loan or in any other form, by a company, but does not include; </a:t>
          </a:r>
        </a:p>
      </dgm:t>
    </dgm:pt>
    <dgm:pt modelId="{CA16BD02-9788-4564-B4C8-FB839E72CDEB}" type="parTrans" cxnId="{78C1EAC5-2F32-44C2-8F54-B275C93C6C99}">
      <dgm:prSet/>
      <dgm:spPr/>
      <dgm:t>
        <a:bodyPr/>
        <a:lstStyle/>
        <a:p>
          <a:endParaRPr lang="en-US"/>
        </a:p>
      </dgm:t>
    </dgm:pt>
    <dgm:pt modelId="{9E759399-2502-49C9-B62B-95E53C28EA1F}" type="sibTrans" cxnId="{78C1EAC5-2F32-44C2-8F54-B275C93C6C99}">
      <dgm:prSet/>
      <dgm:spPr/>
      <dgm:t>
        <a:bodyPr/>
        <a:lstStyle/>
        <a:p>
          <a:endParaRPr lang="en-US"/>
        </a:p>
      </dgm:t>
    </dgm:pt>
    <dgm:pt modelId="{4699B3E9-37DB-4660-96E7-1C0F83BA3B40}">
      <dgm:prSet custT="1"/>
      <dgm:spPr/>
      <dgm:t>
        <a:bodyPr/>
        <a:lstStyle/>
        <a:p>
          <a:pPr algn="just"/>
          <a:endParaRPr lang="en-US" sz="2000" dirty="0"/>
        </a:p>
      </dgm:t>
    </dgm:pt>
    <dgm:pt modelId="{4B1B3603-2EC2-403B-8CA8-852C6A2C9991}" type="parTrans" cxnId="{F325689C-D526-47D9-9F45-CC1F14578814}">
      <dgm:prSet/>
      <dgm:spPr/>
      <dgm:t>
        <a:bodyPr/>
        <a:lstStyle/>
        <a:p>
          <a:endParaRPr lang="en-IN"/>
        </a:p>
      </dgm:t>
    </dgm:pt>
    <dgm:pt modelId="{FA54A99E-CD4D-4436-82B8-256F0A283B26}" type="sibTrans" cxnId="{F325689C-D526-47D9-9F45-CC1F14578814}">
      <dgm:prSet/>
      <dgm:spPr/>
      <dgm:t>
        <a:bodyPr/>
        <a:lstStyle/>
        <a:p>
          <a:endParaRPr lang="en-IN"/>
        </a:p>
      </dgm:t>
    </dgm:pt>
    <dgm:pt modelId="{FADB7EC8-881B-44FB-86C7-864474289F73}">
      <dgm:prSet custT="1"/>
      <dgm:spPr/>
      <dgm:t>
        <a:bodyPr/>
        <a:lstStyle/>
        <a:p>
          <a:pPr algn="just"/>
          <a:r>
            <a:rPr lang="en-US" sz="2000" dirty="0"/>
            <a:t>Any amount received in the course of or for the purposes of the business of the company;</a:t>
          </a:r>
        </a:p>
      </dgm:t>
    </dgm:pt>
    <dgm:pt modelId="{A73A8DE1-A3F4-4518-B6D6-CFD99122E9D9}" type="parTrans" cxnId="{6EF81E15-5280-4CD1-B165-95A81743CB41}">
      <dgm:prSet/>
      <dgm:spPr/>
    </dgm:pt>
    <dgm:pt modelId="{B440E42E-FC04-4197-B1F0-406654AAB7FD}" type="sibTrans" cxnId="{6EF81E15-5280-4CD1-B165-95A81743CB41}">
      <dgm:prSet/>
      <dgm:spPr/>
    </dgm:pt>
    <dgm:pt modelId="{D4B7079C-7F0A-4DC2-B584-6EC832E53639}">
      <dgm:prSet custT="1"/>
      <dgm:spPr/>
      <dgm:t>
        <a:bodyPr/>
        <a:lstStyle/>
        <a:p>
          <a:pPr algn="just"/>
          <a:r>
            <a:rPr lang="en-US" sz="2000" dirty="0"/>
            <a:t>As security deposit for supply of goods or provision of services</a:t>
          </a:r>
        </a:p>
      </dgm:t>
    </dgm:pt>
    <dgm:pt modelId="{11591B33-0B5C-4A94-9BA1-C3509C0D1A87}" type="parTrans" cxnId="{9A7ECC4C-0894-4426-B93C-8A0B912C0C9F}">
      <dgm:prSet/>
      <dgm:spPr/>
    </dgm:pt>
    <dgm:pt modelId="{333791E1-DBB7-493A-8A48-A0317E9BB3C4}" type="sibTrans" cxnId="{9A7ECC4C-0894-4426-B93C-8A0B912C0C9F}">
      <dgm:prSet/>
      <dgm:spPr/>
    </dgm:pt>
    <dgm:pt modelId="{26204549-99FF-45A5-8A62-C97E02B772AB}">
      <dgm:prSet custT="1"/>
      <dgm:spPr/>
      <dgm:t>
        <a:bodyPr/>
        <a:lstStyle/>
        <a:p>
          <a:pPr algn="just"/>
          <a:r>
            <a:rPr lang="en-US" sz="2000" dirty="0"/>
            <a:t>As advance received under long term projects for supply of capital goods (except immovable property)</a:t>
          </a:r>
          <a:endParaRPr lang="en-IN" sz="2000" dirty="0"/>
        </a:p>
      </dgm:t>
    </dgm:pt>
    <dgm:pt modelId="{7715C20D-2FA7-48F5-9BC8-18BA2A175DB4}" type="parTrans" cxnId="{87EE4907-AFD6-44AE-A3EA-8C90804F5851}">
      <dgm:prSet/>
      <dgm:spPr/>
      <dgm:t>
        <a:bodyPr/>
        <a:lstStyle/>
        <a:p>
          <a:endParaRPr lang="en-IN"/>
        </a:p>
      </dgm:t>
    </dgm:pt>
    <dgm:pt modelId="{B7E30222-4075-44A8-B83B-C2B6E8617A3D}" type="sibTrans" cxnId="{87EE4907-AFD6-44AE-A3EA-8C90804F5851}">
      <dgm:prSet/>
      <dgm:spPr/>
      <dgm:t>
        <a:bodyPr/>
        <a:lstStyle/>
        <a:p>
          <a:endParaRPr lang="en-IN"/>
        </a:p>
      </dgm:t>
    </dgm:pt>
    <dgm:pt modelId="{5FD28707-4374-436C-BD3E-76D885799DF6}">
      <dgm:prSet custT="1"/>
      <dgm:spPr/>
      <dgm:t>
        <a:bodyPr/>
        <a:lstStyle/>
        <a:p>
          <a:pPr algn="just"/>
          <a:r>
            <a:rPr lang="en-US" sz="2000" dirty="0"/>
            <a:t>As an advance towards for providing future services in the form of a warranty or maintenance contract as per written agreement or arrangement, 5 years or as per business parlance</a:t>
          </a:r>
          <a:endParaRPr lang="en-IN" sz="2000" dirty="0"/>
        </a:p>
      </dgm:t>
    </dgm:pt>
    <dgm:pt modelId="{4C2C3441-C063-46B4-947C-ED4B486359F3}" type="sibTrans" cxnId="{6CEB4F47-0E7A-4976-A4ED-7A58CD9AA921}">
      <dgm:prSet/>
      <dgm:spPr/>
      <dgm:t>
        <a:bodyPr/>
        <a:lstStyle/>
        <a:p>
          <a:endParaRPr lang="en-IN"/>
        </a:p>
      </dgm:t>
    </dgm:pt>
    <dgm:pt modelId="{F2918227-AE35-43B5-8F24-673FECA06D85}" type="parTrans" cxnId="{6CEB4F47-0E7A-4976-A4ED-7A58CD9AA921}">
      <dgm:prSet/>
      <dgm:spPr/>
      <dgm:t>
        <a:bodyPr/>
        <a:lstStyle/>
        <a:p>
          <a:endParaRPr lang="en-IN"/>
        </a:p>
      </dgm:t>
    </dgm:pt>
    <dgm:pt modelId="{F27E6C55-83CA-480B-8872-917229DEC4CA}">
      <dgm:prSet custT="1"/>
      <dgm:spPr/>
      <dgm:t>
        <a:bodyPr/>
        <a:lstStyle/>
        <a:p>
          <a:pPr algn="just"/>
          <a:r>
            <a:rPr lang="en-IN" sz="2000" i="1" dirty="0"/>
            <a:t>(Repay within 15 day if the contract is cancelled if the company is not able to perform)</a:t>
          </a:r>
        </a:p>
      </dgm:t>
    </dgm:pt>
    <dgm:pt modelId="{6797D497-47EA-4C70-8F94-9104EE332526}" type="sibTrans" cxnId="{2D3363EC-205B-47F7-AE5F-20A7C8099B22}">
      <dgm:prSet/>
      <dgm:spPr/>
    </dgm:pt>
    <dgm:pt modelId="{43A88200-2407-49F5-879F-FB98AC1124A5}" type="parTrans" cxnId="{2D3363EC-205B-47F7-AE5F-20A7C8099B22}">
      <dgm:prSet/>
      <dgm:spPr/>
    </dgm:pt>
    <dgm:pt modelId="{2218CD1E-06D6-4F2D-AB71-0A1B99A2BCF8}">
      <dgm:prSet custT="1"/>
      <dgm:spPr/>
      <dgm:t>
        <a:bodyPr/>
        <a:lstStyle/>
        <a:p>
          <a:pPr algn="just"/>
          <a:r>
            <a:rPr lang="en-US" sz="2000" dirty="0"/>
            <a:t>As an advance received and as allowed by any sectoral regulator or in accordance with directions of Central or State Government;</a:t>
          </a:r>
          <a:endParaRPr lang="en-IN" sz="2000" dirty="0"/>
        </a:p>
      </dgm:t>
    </dgm:pt>
    <dgm:pt modelId="{49BB584B-25FA-4712-90EC-E51295C24618}" type="sibTrans" cxnId="{CEA1FCE6-2676-4AB8-A4B9-937C64274002}">
      <dgm:prSet/>
      <dgm:spPr/>
      <dgm:t>
        <a:bodyPr/>
        <a:lstStyle/>
        <a:p>
          <a:endParaRPr lang="en-IN"/>
        </a:p>
      </dgm:t>
    </dgm:pt>
    <dgm:pt modelId="{C8382640-2A41-49DE-918A-3F57CCCB084D}" type="parTrans" cxnId="{CEA1FCE6-2676-4AB8-A4B9-937C64274002}">
      <dgm:prSet/>
      <dgm:spPr/>
      <dgm:t>
        <a:bodyPr/>
        <a:lstStyle/>
        <a:p>
          <a:endParaRPr lang="en-IN"/>
        </a:p>
      </dgm:t>
    </dgm:pt>
    <dgm:pt modelId="{1C0B8704-1F7C-47C8-AB86-6957547EA890}">
      <dgm:prSet custT="1"/>
      <dgm:spPr/>
      <dgm:t>
        <a:bodyPr/>
        <a:lstStyle/>
        <a:p>
          <a:pPr algn="just"/>
          <a:r>
            <a:rPr lang="en-US" sz="2000" dirty="0"/>
            <a:t>As an advance for subscription towards publication (print or digital)</a:t>
          </a:r>
          <a:endParaRPr lang="en-IN" sz="2000" dirty="0"/>
        </a:p>
      </dgm:t>
    </dgm:pt>
    <dgm:pt modelId="{D23FF482-66B8-4A72-91A0-8233C9636F0A}" type="sibTrans" cxnId="{CFD18748-BE47-43DC-BD6E-66384AB75C59}">
      <dgm:prSet/>
      <dgm:spPr/>
      <dgm:t>
        <a:bodyPr/>
        <a:lstStyle/>
        <a:p>
          <a:endParaRPr lang="en-IN"/>
        </a:p>
      </dgm:t>
    </dgm:pt>
    <dgm:pt modelId="{559765E8-2CE7-40C5-B760-3C8424794F20}" type="parTrans" cxnId="{CFD18748-BE47-43DC-BD6E-66384AB75C59}">
      <dgm:prSet/>
      <dgm:spPr/>
      <dgm:t>
        <a:bodyPr/>
        <a:lstStyle/>
        <a:p>
          <a:endParaRPr lang="en-IN"/>
        </a:p>
      </dgm:t>
    </dgm:pt>
    <dgm:pt modelId="{757375CE-3D19-4F4A-B5DD-D273398E221A}" type="pres">
      <dgm:prSet presAssocID="{605CC4FD-D61A-4D6B-AB7B-F3BB753BE059}" presName="diagram" presStyleCnt="0">
        <dgm:presLayoutVars>
          <dgm:dir/>
          <dgm:resizeHandles val="exact"/>
        </dgm:presLayoutVars>
      </dgm:prSet>
      <dgm:spPr/>
    </dgm:pt>
    <dgm:pt modelId="{10DAFC4F-A257-4F68-9786-FB6C20F76E51}" type="pres">
      <dgm:prSet presAssocID="{E77FE5F6-EBC1-46D8-A60B-6AA2E35B02AD}" presName="node" presStyleLbl="node1" presStyleIdx="0" presStyleCnt="1" custScaleY="124447" custLinFactNeighborY="-4125">
        <dgm:presLayoutVars>
          <dgm:bulletEnabled val="1"/>
        </dgm:presLayoutVars>
      </dgm:prSet>
      <dgm:spPr/>
    </dgm:pt>
  </dgm:ptLst>
  <dgm:cxnLst>
    <dgm:cxn modelId="{B0C52305-086F-4101-B23D-5438A7FFA06F}" type="presOf" srcId="{605CC4FD-D61A-4D6B-AB7B-F3BB753BE059}" destId="{757375CE-3D19-4F4A-B5DD-D273398E221A}" srcOrd="0" destOrd="0" presId="urn:microsoft.com/office/officeart/2005/8/layout/process5"/>
    <dgm:cxn modelId="{87EE4907-AFD6-44AE-A3EA-8C90804F5851}" srcId="{FADB7EC8-881B-44FB-86C7-864474289F73}" destId="{26204549-99FF-45A5-8A62-C97E02B772AB}" srcOrd="1" destOrd="0" parTransId="{7715C20D-2FA7-48F5-9BC8-18BA2A175DB4}" sibTransId="{B7E30222-4075-44A8-B83B-C2B6E8617A3D}"/>
    <dgm:cxn modelId="{7F7E790D-0E69-4ACF-A3C5-5CB805393CE5}" type="presOf" srcId="{D4B7079C-7F0A-4DC2-B584-6EC832E53639}" destId="{10DAFC4F-A257-4F68-9786-FB6C20F76E51}" srcOrd="0" destOrd="2" presId="urn:microsoft.com/office/officeart/2005/8/layout/process5"/>
    <dgm:cxn modelId="{6EF81E15-5280-4CD1-B165-95A81743CB41}" srcId="{E77FE5F6-EBC1-46D8-A60B-6AA2E35B02AD}" destId="{FADB7EC8-881B-44FB-86C7-864474289F73}" srcOrd="0" destOrd="0" parTransId="{A73A8DE1-A3F4-4518-B6D6-CFD99122E9D9}" sibTransId="{B440E42E-FC04-4197-B1F0-406654AAB7FD}"/>
    <dgm:cxn modelId="{74C14145-748A-4F4D-8863-08CD487C83BF}" type="presOf" srcId="{2218CD1E-06D6-4F2D-AB71-0A1B99A2BCF8}" destId="{10DAFC4F-A257-4F68-9786-FB6C20F76E51}" srcOrd="0" destOrd="5" presId="urn:microsoft.com/office/officeart/2005/8/layout/process5"/>
    <dgm:cxn modelId="{6CEB4F47-0E7A-4976-A4ED-7A58CD9AA921}" srcId="{FADB7EC8-881B-44FB-86C7-864474289F73}" destId="{5FD28707-4374-436C-BD3E-76D885799DF6}" srcOrd="2" destOrd="0" parTransId="{F2918227-AE35-43B5-8F24-673FECA06D85}" sibTransId="{4C2C3441-C063-46B4-947C-ED4B486359F3}"/>
    <dgm:cxn modelId="{CFD18748-BE47-43DC-BD6E-66384AB75C59}" srcId="{FADB7EC8-881B-44FB-86C7-864474289F73}" destId="{1C0B8704-1F7C-47C8-AB86-6957547EA890}" srcOrd="4" destOrd="0" parTransId="{559765E8-2CE7-40C5-B760-3C8424794F20}" sibTransId="{D23FF482-66B8-4A72-91A0-8233C9636F0A}"/>
    <dgm:cxn modelId="{9A7ECC4C-0894-4426-B93C-8A0B912C0C9F}" srcId="{FADB7EC8-881B-44FB-86C7-864474289F73}" destId="{D4B7079C-7F0A-4DC2-B584-6EC832E53639}" srcOrd="0" destOrd="0" parTransId="{11591B33-0B5C-4A94-9BA1-C3509C0D1A87}" sibTransId="{333791E1-DBB7-493A-8A48-A0317E9BB3C4}"/>
    <dgm:cxn modelId="{0D47ED53-B4B7-4644-BAFD-573DB2BFBEF0}" type="presOf" srcId="{FADB7EC8-881B-44FB-86C7-864474289F73}" destId="{10DAFC4F-A257-4F68-9786-FB6C20F76E51}" srcOrd="0" destOrd="1" presId="urn:microsoft.com/office/officeart/2005/8/layout/process5"/>
    <dgm:cxn modelId="{0BD8339A-A6A6-49DB-9AB5-D1E18284C49F}" type="presOf" srcId="{F27E6C55-83CA-480B-8872-917229DEC4CA}" destId="{10DAFC4F-A257-4F68-9786-FB6C20F76E51}" srcOrd="0" destOrd="7" presId="urn:microsoft.com/office/officeart/2005/8/layout/process5"/>
    <dgm:cxn modelId="{F325689C-D526-47D9-9F45-CC1F14578814}" srcId="{E77FE5F6-EBC1-46D8-A60B-6AA2E35B02AD}" destId="{4699B3E9-37DB-4660-96E7-1C0F83BA3B40}" srcOrd="1" destOrd="0" parTransId="{4B1B3603-2EC2-403B-8CA8-852C6A2C9991}" sibTransId="{FA54A99E-CD4D-4436-82B8-256F0A283B26}"/>
    <dgm:cxn modelId="{A12BBCA2-5B9B-4D2E-8967-C3807B0590AD}" type="presOf" srcId="{4699B3E9-37DB-4660-96E7-1C0F83BA3B40}" destId="{10DAFC4F-A257-4F68-9786-FB6C20F76E51}" srcOrd="0" destOrd="8" presId="urn:microsoft.com/office/officeart/2005/8/layout/process5"/>
    <dgm:cxn modelId="{D3B373B8-A4E0-4420-931F-A3922226BDF2}" type="presOf" srcId="{5FD28707-4374-436C-BD3E-76D885799DF6}" destId="{10DAFC4F-A257-4F68-9786-FB6C20F76E51}" srcOrd="0" destOrd="4" presId="urn:microsoft.com/office/officeart/2005/8/layout/process5"/>
    <dgm:cxn modelId="{78C1EAC5-2F32-44C2-8F54-B275C93C6C99}" srcId="{605CC4FD-D61A-4D6B-AB7B-F3BB753BE059}" destId="{E77FE5F6-EBC1-46D8-A60B-6AA2E35B02AD}" srcOrd="0" destOrd="0" parTransId="{CA16BD02-9788-4564-B4C8-FB839E72CDEB}" sibTransId="{9E759399-2502-49C9-B62B-95E53C28EA1F}"/>
    <dgm:cxn modelId="{A080C1E2-E20F-4EF0-B4EA-9E3B0287E33B}" type="presOf" srcId="{E77FE5F6-EBC1-46D8-A60B-6AA2E35B02AD}" destId="{10DAFC4F-A257-4F68-9786-FB6C20F76E51}" srcOrd="0" destOrd="0" presId="urn:microsoft.com/office/officeart/2005/8/layout/process5"/>
    <dgm:cxn modelId="{EF39EAE4-1DDD-4AE4-A710-DD59750C7D6E}" type="presOf" srcId="{1C0B8704-1F7C-47C8-AB86-6957547EA890}" destId="{10DAFC4F-A257-4F68-9786-FB6C20F76E51}" srcOrd="0" destOrd="6" presId="urn:microsoft.com/office/officeart/2005/8/layout/process5"/>
    <dgm:cxn modelId="{23CD08E6-2D1A-429C-9A8D-C760718A4B16}" type="presOf" srcId="{26204549-99FF-45A5-8A62-C97E02B772AB}" destId="{10DAFC4F-A257-4F68-9786-FB6C20F76E51}" srcOrd="0" destOrd="3" presId="urn:microsoft.com/office/officeart/2005/8/layout/process5"/>
    <dgm:cxn modelId="{CEA1FCE6-2676-4AB8-A4B9-937C64274002}" srcId="{FADB7EC8-881B-44FB-86C7-864474289F73}" destId="{2218CD1E-06D6-4F2D-AB71-0A1B99A2BCF8}" srcOrd="3" destOrd="0" parTransId="{C8382640-2A41-49DE-918A-3F57CCCB084D}" sibTransId="{49BB584B-25FA-4712-90EC-E51295C24618}"/>
    <dgm:cxn modelId="{2D3363EC-205B-47F7-AE5F-20A7C8099B22}" srcId="{FADB7EC8-881B-44FB-86C7-864474289F73}" destId="{F27E6C55-83CA-480B-8872-917229DEC4CA}" srcOrd="5" destOrd="0" parTransId="{43A88200-2407-49F5-879F-FB98AC1124A5}" sibTransId="{6797D497-47EA-4C70-8F94-9104EE332526}"/>
    <dgm:cxn modelId="{956EE236-B9A8-4C33-9A13-C4E7616165E9}" type="presParOf" srcId="{757375CE-3D19-4F4A-B5DD-D273398E221A}" destId="{10DAFC4F-A257-4F68-9786-FB6C20F76E51}" srcOrd="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05CC4FD-D61A-4D6B-AB7B-F3BB753BE059}"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E77FE5F6-EBC1-46D8-A60B-6AA2E35B02AD}">
      <dgm:prSet custT="1"/>
      <dgm:spPr/>
      <dgm:t>
        <a:bodyPr/>
        <a:lstStyle/>
        <a:p>
          <a:pPr algn="just"/>
          <a:r>
            <a:rPr lang="en-US" sz="2100" dirty="0"/>
            <a:t>“Deposit” includes any receipt of money by way of deposit or loan or in any other form, by a company, but does not include; </a:t>
          </a:r>
        </a:p>
      </dgm:t>
    </dgm:pt>
    <dgm:pt modelId="{CA16BD02-9788-4564-B4C8-FB839E72CDEB}" type="parTrans" cxnId="{78C1EAC5-2F32-44C2-8F54-B275C93C6C99}">
      <dgm:prSet/>
      <dgm:spPr/>
      <dgm:t>
        <a:bodyPr/>
        <a:lstStyle/>
        <a:p>
          <a:endParaRPr lang="en-US"/>
        </a:p>
      </dgm:t>
    </dgm:pt>
    <dgm:pt modelId="{9E759399-2502-49C9-B62B-95E53C28EA1F}" type="sibTrans" cxnId="{78C1EAC5-2F32-44C2-8F54-B275C93C6C99}">
      <dgm:prSet/>
      <dgm:spPr/>
      <dgm:t>
        <a:bodyPr/>
        <a:lstStyle/>
        <a:p>
          <a:endParaRPr lang="en-US"/>
        </a:p>
      </dgm:t>
    </dgm:pt>
    <dgm:pt modelId="{1FB3C00F-12B4-43A7-904F-759CBEF752F8}">
      <dgm:prSet custT="1"/>
      <dgm:spPr/>
      <dgm:t>
        <a:bodyPr/>
        <a:lstStyle/>
        <a:p>
          <a:pPr algn="just"/>
          <a:r>
            <a:rPr lang="en-US" sz="2000" b="0" i="0" dirty="0"/>
            <a:t>Any amount brought in by the promoters by way of unsecured loan in pursuance of the stipulation of any lending financial institution or a bank subject to fulfillment of the following conditions, namely:-</a:t>
          </a:r>
          <a:endParaRPr lang="en-US" sz="2000" dirty="0"/>
        </a:p>
      </dgm:t>
    </dgm:pt>
    <dgm:pt modelId="{1CAA7366-4006-4BB4-94D1-2FD55D6FB590}" type="parTrans" cxnId="{059B7724-F5ED-49D1-8B5D-5A191EF2B6EB}">
      <dgm:prSet/>
      <dgm:spPr/>
    </dgm:pt>
    <dgm:pt modelId="{4AA87357-822D-4AC8-B15E-0E73FF847854}" type="sibTrans" cxnId="{059B7724-F5ED-49D1-8B5D-5A191EF2B6EB}">
      <dgm:prSet/>
      <dgm:spPr/>
    </dgm:pt>
    <dgm:pt modelId="{15DAF222-47BE-47D2-99EE-6E0E7C96FB3C}">
      <dgm:prSet custT="1"/>
      <dgm:spPr/>
      <dgm:t>
        <a:bodyPr/>
        <a:lstStyle/>
        <a:p>
          <a:pPr algn="just"/>
          <a:r>
            <a:rPr lang="en-US" sz="2000" dirty="0"/>
            <a:t>loan is brought as per stipulation imposed by the lending institutions;  either by promoter or their relative or both</a:t>
          </a:r>
        </a:p>
      </dgm:t>
    </dgm:pt>
    <dgm:pt modelId="{8F4A0553-9164-4043-A2F1-164AB6ABE12B}" type="parTrans" cxnId="{D22D553D-EC4C-41A9-BE57-6D9594938F7C}">
      <dgm:prSet/>
      <dgm:spPr/>
    </dgm:pt>
    <dgm:pt modelId="{4881922F-2CC9-454C-ABD9-F68EFFBF21AF}" type="sibTrans" cxnId="{D22D553D-EC4C-41A9-BE57-6D9594938F7C}">
      <dgm:prSet/>
      <dgm:spPr/>
    </dgm:pt>
    <dgm:pt modelId="{C5D1DB9C-FA79-470A-B7FE-50651BCE1644}">
      <dgm:prSet custT="1"/>
      <dgm:spPr/>
      <dgm:t>
        <a:bodyPr/>
        <a:lstStyle/>
        <a:p>
          <a:pPr algn="just"/>
          <a:r>
            <a:rPr lang="en-US" sz="2000" dirty="0"/>
            <a:t>the exemption shall be available only till the loans of financial institution or bank are repaid</a:t>
          </a:r>
        </a:p>
      </dgm:t>
    </dgm:pt>
    <dgm:pt modelId="{E11F4976-5253-469E-9A53-7A7B85FF495D}" type="parTrans" cxnId="{A1D283E0-1F0C-4264-93B8-E193F47C379C}">
      <dgm:prSet/>
      <dgm:spPr/>
    </dgm:pt>
    <dgm:pt modelId="{8E33FC86-2278-49A0-AD5A-38C91AED813D}" type="sibTrans" cxnId="{A1D283E0-1F0C-4264-93B8-E193F47C379C}">
      <dgm:prSet/>
      <dgm:spPr/>
    </dgm:pt>
    <dgm:pt modelId="{33BCB97D-CBF1-4562-AD38-C7138643CD76}">
      <dgm:prSet custT="1"/>
      <dgm:spPr/>
      <dgm:t>
        <a:bodyPr/>
        <a:lstStyle/>
        <a:p>
          <a:pPr algn="just"/>
          <a:r>
            <a:rPr lang="en-US" sz="2000" b="0" i="0" dirty="0"/>
            <a:t>any amount accepted by a Nidhi company in accordance with the rules made under section 406 of the Act.</a:t>
          </a:r>
          <a:endParaRPr lang="en-US" sz="2000" dirty="0"/>
        </a:p>
      </dgm:t>
    </dgm:pt>
    <dgm:pt modelId="{CDC0AD4C-8A06-4ADE-B44A-53930BE1FF16}" type="parTrans" cxnId="{5938B11B-B6D2-4763-96B1-077D314EEFC9}">
      <dgm:prSet/>
      <dgm:spPr/>
    </dgm:pt>
    <dgm:pt modelId="{B61D7B15-A2E1-47A6-92F4-A674AE5208E9}" type="sibTrans" cxnId="{5938B11B-B6D2-4763-96B1-077D314EEFC9}">
      <dgm:prSet/>
      <dgm:spPr/>
    </dgm:pt>
    <dgm:pt modelId="{2F457343-7A6A-4FB8-A8E4-1520DAD22D83}">
      <dgm:prSet custT="1"/>
      <dgm:spPr/>
      <dgm:t>
        <a:bodyPr/>
        <a:lstStyle/>
        <a:p>
          <a:pPr algn="just"/>
          <a:r>
            <a:rPr lang="en-US" sz="2000" b="0" i="0" dirty="0"/>
            <a:t>any amount received by way of subscription in respect of a chit under the Chit Fund Act, 1982 (40 of 1982)</a:t>
          </a:r>
          <a:endParaRPr lang="en-US" sz="2000" dirty="0"/>
        </a:p>
      </dgm:t>
    </dgm:pt>
    <dgm:pt modelId="{9803F314-157E-4316-A5CB-8FCC358B8AE2}" type="parTrans" cxnId="{B8FC235C-4527-4AAA-BE8F-FD747C468943}">
      <dgm:prSet/>
      <dgm:spPr/>
    </dgm:pt>
    <dgm:pt modelId="{BD9FCF61-FBDC-42EB-864C-0BE7710B44FB}" type="sibTrans" cxnId="{B8FC235C-4527-4AAA-BE8F-FD747C468943}">
      <dgm:prSet/>
      <dgm:spPr/>
    </dgm:pt>
    <dgm:pt modelId="{F403A721-FE3D-4EA3-85DE-CD6B715501DB}">
      <dgm:prSet custT="1"/>
      <dgm:spPr/>
      <dgm:t>
        <a:bodyPr/>
        <a:lstStyle/>
        <a:p>
          <a:pPr algn="just"/>
          <a:r>
            <a:rPr lang="en-US" sz="2000" b="0" i="0" dirty="0"/>
            <a:t>any amount received by the company under any collective investment scheme in compliance with regulations framed by the SEBI</a:t>
          </a:r>
          <a:endParaRPr lang="en-US" sz="2000" dirty="0"/>
        </a:p>
      </dgm:t>
    </dgm:pt>
    <dgm:pt modelId="{C0736A90-8E63-4BE6-8CFD-70C61D9FF4E5}" type="parTrans" cxnId="{95CBC4E7-CBC9-4125-85FE-554E599ECD71}">
      <dgm:prSet/>
      <dgm:spPr/>
    </dgm:pt>
    <dgm:pt modelId="{A9BF7F54-935E-40B1-ABAA-6142E410B442}" type="sibTrans" cxnId="{95CBC4E7-CBC9-4125-85FE-554E599ECD71}">
      <dgm:prSet/>
      <dgm:spPr/>
    </dgm:pt>
    <dgm:pt modelId="{757375CE-3D19-4F4A-B5DD-D273398E221A}" type="pres">
      <dgm:prSet presAssocID="{605CC4FD-D61A-4D6B-AB7B-F3BB753BE059}" presName="diagram" presStyleCnt="0">
        <dgm:presLayoutVars>
          <dgm:dir/>
          <dgm:resizeHandles val="exact"/>
        </dgm:presLayoutVars>
      </dgm:prSet>
      <dgm:spPr/>
    </dgm:pt>
    <dgm:pt modelId="{10DAFC4F-A257-4F68-9786-FB6C20F76E51}" type="pres">
      <dgm:prSet presAssocID="{E77FE5F6-EBC1-46D8-A60B-6AA2E35B02AD}" presName="node" presStyleLbl="node1" presStyleIdx="0" presStyleCnt="1" custScaleY="124447" custLinFactNeighborY="-4125">
        <dgm:presLayoutVars>
          <dgm:bulletEnabled val="1"/>
        </dgm:presLayoutVars>
      </dgm:prSet>
      <dgm:spPr/>
    </dgm:pt>
  </dgm:ptLst>
  <dgm:cxnLst>
    <dgm:cxn modelId="{B0C52305-086F-4101-B23D-5438A7FFA06F}" type="presOf" srcId="{605CC4FD-D61A-4D6B-AB7B-F3BB753BE059}" destId="{757375CE-3D19-4F4A-B5DD-D273398E221A}" srcOrd="0" destOrd="0" presId="urn:microsoft.com/office/officeart/2005/8/layout/process5"/>
    <dgm:cxn modelId="{73D36B06-7539-4B50-86AA-29CC465B3453}" type="presOf" srcId="{33BCB97D-CBF1-4562-AD38-C7138643CD76}" destId="{10DAFC4F-A257-4F68-9786-FB6C20F76E51}" srcOrd="0" destOrd="4" presId="urn:microsoft.com/office/officeart/2005/8/layout/process5"/>
    <dgm:cxn modelId="{5938B11B-B6D2-4763-96B1-077D314EEFC9}" srcId="{E77FE5F6-EBC1-46D8-A60B-6AA2E35B02AD}" destId="{33BCB97D-CBF1-4562-AD38-C7138643CD76}" srcOrd="1" destOrd="0" parTransId="{CDC0AD4C-8A06-4ADE-B44A-53930BE1FF16}" sibTransId="{B61D7B15-A2E1-47A6-92F4-A674AE5208E9}"/>
    <dgm:cxn modelId="{059B7724-F5ED-49D1-8B5D-5A191EF2B6EB}" srcId="{E77FE5F6-EBC1-46D8-A60B-6AA2E35B02AD}" destId="{1FB3C00F-12B4-43A7-904F-759CBEF752F8}" srcOrd="0" destOrd="0" parTransId="{1CAA7366-4006-4BB4-94D1-2FD55D6FB590}" sibTransId="{4AA87357-822D-4AC8-B15E-0E73FF847854}"/>
    <dgm:cxn modelId="{D33D3D33-9057-4CB4-8D60-D607E886ACDF}" type="presOf" srcId="{C5D1DB9C-FA79-470A-B7FE-50651BCE1644}" destId="{10DAFC4F-A257-4F68-9786-FB6C20F76E51}" srcOrd="0" destOrd="3" presId="urn:microsoft.com/office/officeart/2005/8/layout/process5"/>
    <dgm:cxn modelId="{D22D553D-EC4C-41A9-BE57-6D9594938F7C}" srcId="{1FB3C00F-12B4-43A7-904F-759CBEF752F8}" destId="{15DAF222-47BE-47D2-99EE-6E0E7C96FB3C}" srcOrd="0" destOrd="0" parTransId="{8F4A0553-9164-4043-A2F1-164AB6ABE12B}" sibTransId="{4881922F-2CC9-454C-ABD9-F68EFFBF21AF}"/>
    <dgm:cxn modelId="{B8FC235C-4527-4AAA-BE8F-FD747C468943}" srcId="{E77FE5F6-EBC1-46D8-A60B-6AA2E35B02AD}" destId="{2F457343-7A6A-4FB8-A8E4-1520DAD22D83}" srcOrd="2" destOrd="0" parTransId="{9803F314-157E-4316-A5CB-8FCC358B8AE2}" sibTransId="{BD9FCF61-FBDC-42EB-864C-0BE7710B44FB}"/>
    <dgm:cxn modelId="{1766F45F-44DC-4C63-B37A-72A3526900CE}" type="presOf" srcId="{1FB3C00F-12B4-43A7-904F-759CBEF752F8}" destId="{10DAFC4F-A257-4F68-9786-FB6C20F76E51}" srcOrd="0" destOrd="1" presId="urn:microsoft.com/office/officeart/2005/8/layout/process5"/>
    <dgm:cxn modelId="{94BE4047-651A-4AB7-9E5B-C09FE24AF5CC}" type="presOf" srcId="{2F457343-7A6A-4FB8-A8E4-1520DAD22D83}" destId="{10DAFC4F-A257-4F68-9786-FB6C20F76E51}" srcOrd="0" destOrd="5" presId="urn:microsoft.com/office/officeart/2005/8/layout/process5"/>
    <dgm:cxn modelId="{1537B3AF-698A-481A-B8E4-8D832D95EE0B}" type="presOf" srcId="{15DAF222-47BE-47D2-99EE-6E0E7C96FB3C}" destId="{10DAFC4F-A257-4F68-9786-FB6C20F76E51}" srcOrd="0" destOrd="2" presId="urn:microsoft.com/office/officeart/2005/8/layout/process5"/>
    <dgm:cxn modelId="{8DEBCAC5-5A81-4CCD-830A-CCA89C17F540}" type="presOf" srcId="{F403A721-FE3D-4EA3-85DE-CD6B715501DB}" destId="{10DAFC4F-A257-4F68-9786-FB6C20F76E51}" srcOrd="0" destOrd="6" presId="urn:microsoft.com/office/officeart/2005/8/layout/process5"/>
    <dgm:cxn modelId="{78C1EAC5-2F32-44C2-8F54-B275C93C6C99}" srcId="{605CC4FD-D61A-4D6B-AB7B-F3BB753BE059}" destId="{E77FE5F6-EBC1-46D8-A60B-6AA2E35B02AD}" srcOrd="0" destOrd="0" parTransId="{CA16BD02-9788-4564-B4C8-FB839E72CDEB}" sibTransId="{9E759399-2502-49C9-B62B-95E53C28EA1F}"/>
    <dgm:cxn modelId="{A1D283E0-1F0C-4264-93B8-E193F47C379C}" srcId="{1FB3C00F-12B4-43A7-904F-759CBEF752F8}" destId="{C5D1DB9C-FA79-470A-B7FE-50651BCE1644}" srcOrd="1" destOrd="0" parTransId="{E11F4976-5253-469E-9A53-7A7B85FF495D}" sibTransId="{8E33FC86-2278-49A0-AD5A-38C91AED813D}"/>
    <dgm:cxn modelId="{A080C1E2-E20F-4EF0-B4EA-9E3B0287E33B}" type="presOf" srcId="{E77FE5F6-EBC1-46D8-A60B-6AA2E35B02AD}" destId="{10DAFC4F-A257-4F68-9786-FB6C20F76E51}" srcOrd="0" destOrd="0" presId="urn:microsoft.com/office/officeart/2005/8/layout/process5"/>
    <dgm:cxn modelId="{95CBC4E7-CBC9-4125-85FE-554E599ECD71}" srcId="{E77FE5F6-EBC1-46D8-A60B-6AA2E35B02AD}" destId="{F403A721-FE3D-4EA3-85DE-CD6B715501DB}" srcOrd="3" destOrd="0" parTransId="{C0736A90-8E63-4BE6-8CFD-70C61D9FF4E5}" sibTransId="{A9BF7F54-935E-40B1-ABAA-6142E410B442}"/>
    <dgm:cxn modelId="{956EE236-B9A8-4C33-9A13-C4E7616165E9}" type="presParOf" srcId="{757375CE-3D19-4F4A-B5DD-D273398E221A}" destId="{10DAFC4F-A257-4F68-9786-FB6C20F76E51}" srcOrd="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05CC4FD-D61A-4D6B-AB7B-F3BB753BE059}"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E77FE5F6-EBC1-46D8-A60B-6AA2E35B02AD}">
      <dgm:prSet custT="1"/>
      <dgm:spPr/>
      <dgm:t>
        <a:bodyPr/>
        <a:lstStyle/>
        <a:p>
          <a:pPr algn="just"/>
          <a:r>
            <a:rPr lang="en-US" sz="2100" dirty="0"/>
            <a:t>“Deposit” includes any receipt of money by way of deposit or loan or in any other form, by a company, but does not include; </a:t>
          </a:r>
        </a:p>
      </dgm:t>
    </dgm:pt>
    <dgm:pt modelId="{CA16BD02-9788-4564-B4C8-FB839E72CDEB}" type="parTrans" cxnId="{78C1EAC5-2F32-44C2-8F54-B275C93C6C99}">
      <dgm:prSet/>
      <dgm:spPr/>
      <dgm:t>
        <a:bodyPr/>
        <a:lstStyle/>
        <a:p>
          <a:endParaRPr lang="en-US"/>
        </a:p>
      </dgm:t>
    </dgm:pt>
    <dgm:pt modelId="{9E759399-2502-49C9-B62B-95E53C28EA1F}" type="sibTrans" cxnId="{78C1EAC5-2F32-44C2-8F54-B275C93C6C99}">
      <dgm:prSet/>
      <dgm:spPr/>
      <dgm:t>
        <a:bodyPr/>
        <a:lstStyle/>
        <a:p>
          <a:endParaRPr lang="en-US"/>
        </a:p>
      </dgm:t>
    </dgm:pt>
    <dgm:pt modelId="{1FB3C00F-12B4-43A7-904F-759CBEF752F8}">
      <dgm:prSet custT="1"/>
      <dgm:spPr/>
      <dgm:t>
        <a:bodyPr/>
        <a:lstStyle/>
        <a:p>
          <a:pPr algn="just"/>
          <a:r>
            <a:rPr lang="en-US" sz="2000" b="0" i="0" dirty="0"/>
            <a:t>An amount of Rs. 25 lakh or more received by a start-up company, by way of a convertible note (convertible into equity shares or repayable within a period not &gt; 10 years from the date of issue) in a single tranche, from a person.</a:t>
          </a:r>
          <a:endParaRPr lang="en-US" sz="2000" dirty="0"/>
        </a:p>
      </dgm:t>
    </dgm:pt>
    <dgm:pt modelId="{4AA87357-822D-4AC8-B15E-0E73FF847854}" type="sibTrans" cxnId="{059B7724-F5ED-49D1-8B5D-5A191EF2B6EB}">
      <dgm:prSet/>
      <dgm:spPr/>
    </dgm:pt>
    <dgm:pt modelId="{1CAA7366-4006-4BB4-94D1-2FD55D6FB590}" type="parTrans" cxnId="{059B7724-F5ED-49D1-8B5D-5A191EF2B6EB}">
      <dgm:prSet/>
      <dgm:spPr/>
    </dgm:pt>
    <dgm:pt modelId="{272CFB1D-1379-4344-996F-3D1D745B9DA9}">
      <dgm:prSet custT="1"/>
      <dgm:spPr/>
      <dgm:t>
        <a:bodyPr/>
        <a:lstStyle/>
        <a:p>
          <a:pPr algn="just"/>
          <a:r>
            <a:rPr lang="en-US" sz="2000" b="0" i="0" dirty="0"/>
            <a:t>“convertible note” means an instrument evidencing receipt of money initially as a debt, which is repayable at the option of the holder, or which is convertible into such number of equity shares of the start-up company upon occurrence of specified events and as per the other terms and conditions agreed to and indicated in the instrument.</a:t>
          </a:r>
          <a:endParaRPr lang="en-US" sz="2000" dirty="0"/>
        </a:p>
      </dgm:t>
    </dgm:pt>
    <dgm:pt modelId="{4C836186-58C4-4B49-B246-203481FAA700}" type="parTrans" cxnId="{85715208-EB08-4895-BADE-3137891E8AC2}">
      <dgm:prSet/>
      <dgm:spPr/>
    </dgm:pt>
    <dgm:pt modelId="{5D8760C3-5F46-4E2B-8C63-A9428CA01074}" type="sibTrans" cxnId="{85715208-EB08-4895-BADE-3137891E8AC2}">
      <dgm:prSet/>
      <dgm:spPr/>
    </dgm:pt>
    <dgm:pt modelId="{154AECA4-815B-4689-8C1F-2A92AFE5B9F6}">
      <dgm:prSet custT="1"/>
      <dgm:spPr/>
      <dgm:t>
        <a:bodyPr/>
        <a:lstStyle/>
        <a:p>
          <a:pPr algn="just"/>
          <a:r>
            <a:rPr lang="en-US" sz="2000" b="0" i="0" dirty="0"/>
            <a:t>any amount received by a company from Alternate Investment Funds, Domestic Venture Capital Funds</a:t>
          </a:r>
          <a:r>
            <a:rPr lang="en-US" sz="2000" b="0" i="0" u="none" dirty="0"/>
            <a:t>, Infrastructure Investment Trusts,</a:t>
          </a:r>
          <a:r>
            <a:rPr lang="en-US" sz="2000" b="0" i="0" dirty="0"/>
            <a:t> </a:t>
          </a:r>
          <a:r>
            <a:rPr lang="en-US" sz="2000" b="0" i="0" u="none" dirty="0"/>
            <a:t>Real Estate Investment Trust </a:t>
          </a:r>
          <a:r>
            <a:rPr lang="en-US" sz="2000" b="0" i="0" dirty="0"/>
            <a:t>and Mutual Funds registered and regulated by SEBI</a:t>
          </a:r>
          <a:endParaRPr lang="en-US" sz="2000" dirty="0"/>
        </a:p>
      </dgm:t>
    </dgm:pt>
    <dgm:pt modelId="{A105F97A-6EBC-4C76-A1AF-4913CBDE675B}" type="parTrans" cxnId="{25239728-EECA-4851-933D-46A08AE9254A}">
      <dgm:prSet/>
      <dgm:spPr/>
    </dgm:pt>
    <dgm:pt modelId="{FF1F8761-7A20-45CA-8A9C-809087A0D2D9}" type="sibTrans" cxnId="{25239728-EECA-4851-933D-46A08AE9254A}">
      <dgm:prSet/>
      <dgm:spPr/>
    </dgm:pt>
    <dgm:pt modelId="{757375CE-3D19-4F4A-B5DD-D273398E221A}" type="pres">
      <dgm:prSet presAssocID="{605CC4FD-D61A-4D6B-AB7B-F3BB753BE059}" presName="diagram" presStyleCnt="0">
        <dgm:presLayoutVars>
          <dgm:dir/>
          <dgm:resizeHandles val="exact"/>
        </dgm:presLayoutVars>
      </dgm:prSet>
      <dgm:spPr/>
    </dgm:pt>
    <dgm:pt modelId="{10DAFC4F-A257-4F68-9786-FB6C20F76E51}" type="pres">
      <dgm:prSet presAssocID="{E77FE5F6-EBC1-46D8-A60B-6AA2E35B02AD}" presName="node" presStyleLbl="node1" presStyleIdx="0" presStyleCnt="1" custScaleY="124447" custLinFactNeighborY="-4125">
        <dgm:presLayoutVars>
          <dgm:bulletEnabled val="1"/>
        </dgm:presLayoutVars>
      </dgm:prSet>
      <dgm:spPr/>
    </dgm:pt>
  </dgm:ptLst>
  <dgm:cxnLst>
    <dgm:cxn modelId="{B0C52305-086F-4101-B23D-5438A7FFA06F}" type="presOf" srcId="{605CC4FD-D61A-4D6B-AB7B-F3BB753BE059}" destId="{757375CE-3D19-4F4A-B5DD-D273398E221A}" srcOrd="0" destOrd="0" presId="urn:microsoft.com/office/officeart/2005/8/layout/process5"/>
    <dgm:cxn modelId="{85715208-EB08-4895-BADE-3137891E8AC2}" srcId="{1FB3C00F-12B4-43A7-904F-759CBEF752F8}" destId="{272CFB1D-1379-4344-996F-3D1D745B9DA9}" srcOrd="0" destOrd="0" parTransId="{4C836186-58C4-4B49-B246-203481FAA700}" sibTransId="{5D8760C3-5F46-4E2B-8C63-A9428CA01074}"/>
    <dgm:cxn modelId="{059B7724-F5ED-49D1-8B5D-5A191EF2B6EB}" srcId="{E77FE5F6-EBC1-46D8-A60B-6AA2E35B02AD}" destId="{1FB3C00F-12B4-43A7-904F-759CBEF752F8}" srcOrd="0" destOrd="0" parTransId="{1CAA7366-4006-4BB4-94D1-2FD55D6FB590}" sibTransId="{4AA87357-822D-4AC8-B15E-0E73FF847854}"/>
    <dgm:cxn modelId="{25239728-EECA-4851-933D-46A08AE9254A}" srcId="{E77FE5F6-EBC1-46D8-A60B-6AA2E35B02AD}" destId="{154AECA4-815B-4689-8C1F-2A92AFE5B9F6}" srcOrd="1" destOrd="0" parTransId="{A105F97A-6EBC-4C76-A1AF-4913CBDE675B}" sibTransId="{FF1F8761-7A20-45CA-8A9C-809087A0D2D9}"/>
    <dgm:cxn modelId="{1766F45F-44DC-4C63-B37A-72A3526900CE}" type="presOf" srcId="{1FB3C00F-12B4-43A7-904F-759CBEF752F8}" destId="{10DAFC4F-A257-4F68-9786-FB6C20F76E51}" srcOrd="0" destOrd="1" presId="urn:microsoft.com/office/officeart/2005/8/layout/process5"/>
    <dgm:cxn modelId="{3C361442-6E9F-4BAC-A60D-703B573E26BC}" type="presOf" srcId="{272CFB1D-1379-4344-996F-3D1D745B9DA9}" destId="{10DAFC4F-A257-4F68-9786-FB6C20F76E51}" srcOrd="0" destOrd="2" presId="urn:microsoft.com/office/officeart/2005/8/layout/process5"/>
    <dgm:cxn modelId="{78C1EAC5-2F32-44C2-8F54-B275C93C6C99}" srcId="{605CC4FD-D61A-4D6B-AB7B-F3BB753BE059}" destId="{E77FE5F6-EBC1-46D8-A60B-6AA2E35B02AD}" srcOrd="0" destOrd="0" parTransId="{CA16BD02-9788-4564-B4C8-FB839E72CDEB}" sibTransId="{9E759399-2502-49C9-B62B-95E53C28EA1F}"/>
    <dgm:cxn modelId="{A080C1E2-E20F-4EF0-B4EA-9E3B0287E33B}" type="presOf" srcId="{E77FE5F6-EBC1-46D8-A60B-6AA2E35B02AD}" destId="{10DAFC4F-A257-4F68-9786-FB6C20F76E51}" srcOrd="0" destOrd="0" presId="urn:microsoft.com/office/officeart/2005/8/layout/process5"/>
    <dgm:cxn modelId="{19892FFB-40F0-4B06-9BA0-B2FB465D868F}" type="presOf" srcId="{154AECA4-815B-4689-8C1F-2A92AFE5B9F6}" destId="{10DAFC4F-A257-4F68-9786-FB6C20F76E51}" srcOrd="0" destOrd="3" presId="urn:microsoft.com/office/officeart/2005/8/layout/process5"/>
    <dgm:cxn modelId="{956EE236-B9A8-4C33-9A13-C4E7616165E9}" type="presParOf" srcId="{757375CE-3D19-4F4A-B5DD-D273398E221A}" destId="{10DAFC4F-A257-4F68-9786-FB6C20F76E51}" srcOrd="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C69A057-7E5B-4135-9C99-2FEBC1B0905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IN"/>
        </a:p>
      </dgm:t>
    </dgm:pt>
    <dgm:pt modelId="{0D09BEB9-C605-4A4A-B5C8-ED3FF075700C}">
      <dgm:prSet phldrT="[Text]"/>
      <dgm:spPr/>
      <dgm:t>
        <a:bodyPr/>
        <a:lstStyle/>
        <a:p>
          <a:r>
            <a:rPr lang="en-IN" dirty="0"/>
            <a:t>Deposits </a:t>
          </a:r>
        </a:p>
      </dgm:t>
    </dgm:pt>
    <dgm:pt modelId="{84D1A922-E22F-4118-AF97-88AF7A7C150A}" type="parTrans" cxnId="{E27486AA-8DB2-4E8A-AA8C-3AE763987040}">
      <dgm:prSet/>
      <dgm:spPr/>
      <dgm:t>
        <a:bodyPr/>
        <a:lstStyle/>
        <a:p>
          <a:endParaRPr lang="en-IN"/>
        </a:p>
      </dgm:t>
    </dgm:pt>
    <dgm:pt modelId="{7CD8D892-5604-47D5-BBA4-3D6DE5B18973}" type="sibTrans" cxnId="{E27486AA-8DB2-4E8A-AA8C-3AE763987040}">
      <dgm:prSet/>
      <dgm:spPr/>
      <dgm:t>
        <a:bodyPr/>
        <a:lstStyle/>
        <a:p>
          <a:endParaRPr lang="en-IN"/>
        </a:p>
      </dgm:t>
    </dgm:pt>
    <dgm:pt modelId="{2D59044B-06A3-4B1C-A524-90392D157D74}">
      <dgm:prSet phldrT="[Text]"/>
      <dgm:spPr/>
      <dgm:t>
        <a:bodyPr/>
        <a:lstStyle/>
        <a:p>
          <a:r>
            <a:rPr lang="en-IN" dirty="0"/>
            <a:t>From members (both for public and private Co.)- Sec 73</a:t>
          </a:r>
        </a:p>
      </dgm:t>
    </dgm:pt>
    <dgm:pt modelId="{54CCBAFD-9B0C-450F-A6C6-D3D18842FF5D}" type="parTrans" cxnId="{1E9A748C-FDD4-4D52-B0A0-065381A77563}">
      <dgm:prSet/>
      <dgm:spPr/>
      <dgm:t>
        <a:bodyPr/>
        <a:lstStyle/>
        <a:p>
          <a:endParaRPr lang="en-IN"/>
        </a:p>
      </dgm:t>
    </dgm:pt>
    <dgm:pt modelId="{6FC15D3A-611B-4644-BCA7-15377AE8405F}" type="sibTrans" cxnId="{1E9A748C-FDD4-4D52-B0A0-065381A77563}">
      <dgm:prSet/>
      <dgm:spPr/>
      <dgm:t>
        <a:bodyPr/>
        <a:lstStyle/>
        <a:p>
          <a:endParaRPr lang="en-IN"/>
        </a:p>
      </dgm:t>
    </dgm:pt>
    <dgm:pt modelId="{89B36853-8B32-481E-8E51-8441A1AD04DF}">
      <dgm:prSet phldrT="[Text]"/>
      <dgm:spPr/>
      <dgm:t>
        <a:bodyPr/>
        <a:lstStyle/>
        <a:p>
          <a:r>
            <a:rPr lang="en-IN" dirty="0"/>
            <a:t>From Public (only eligible Co.)</a:t>
          </a:r>
        </a:p>
        <a:p>
          <a:r>
            <a:rPr lang="en-IN" dirty="0"/>
            <a:t>Sec 76</a:t>
          </a:r>
        </a:p>
      </dgm:t>
    </dgm:pt>
    <dgm:pt modelId="{26F005C0-CA4C-4CDF-863E-9D5410B4540E}" type="parTrans" cxnId="{81369FB9-90B2-4158-87D4-16CA38C27676}">
      <dgm:prSet/>
      <dgm:spPr/>
      <dgm:t>
        <a:bodyPr/>
        <a:lstStyle/>
        <a:p>
          <a:endParaRPr lang="en-IN"/>
        </a:p>
      </dgm:t>
    </dgm:pt>
    <dgm:pt modelId="{695CC66F-8BB7-4375-9FA9-F3A8AB883B75}" type="sibTrans" cxnId="{81369FB9-90B2-4158-87D4-16CA38C27676}">
      <dgm:prSet/>
      <dgm:spPr/>
      <dgm:t>
        <a:bodyPr/>
        <a:lstStyle/>
        <a:p>
          <a:endParaRPr lang="en-IN"/>
        </a:p>
      </dgm:t>
    </dgm:pt>
    <dgm:pt modelId="{6C711DBB-2948-4A4C-ACD2-84F1F3D9FD41}" type="pres">
      <dgm:prSet presAssocID="{2C69A057-7E5B-4135-9C99-2FEBC1B0905D}" presName="hierChild1" presStyleCnt="0">
        <dgm:presLayoutVars>
          <dgm:chPref val="1"/>
          <dgm:dir/>
          <dgm:animOne val="branch"/>
          <dgm:animLvl val="lvl"/>
          <dgm:resizeHandles/>
        </dgm:presLayoutVars>
      </dgm:prSet>
      <dgm:spPr/>
    </dgm:pt>
    <dgm:pt modelId="{0A8E9C0B-A10F-4AD2-8C7C-D630811A9153}" type="pres">
      <dgm:prSet presAssocID="{0D09BEB9-C605-4A4A-B5C8-ED3FF075700C}" presName="hierRoot1" presStyleCnt="0"/>
      <dgm:spPr/>
    </dgm:pt>
    <dgm:pt modelId="{C5E22A0D-885C-48F0-8562-194D6E7F0D38}" type="pres">
      <dgm:prSet presAssocID="{0D09BEB9-C605-4A4A-B5C8-ED3FF075700C}" presName="composite" presStyleCnt="0"/>
      <dgm:spPr/>
    </dgm:pt>
    <dgm:pt modelId="{405E0033-7252-46D3-AC6E-42BA4F87831E}" type="pres">
      <dgm:prSet presAssocID="{0D09BEB9-C605-4A4A-B5C8-ED3FF075700C}" presName="background" presStyleLbl="node0" presStyleIdx="0" presStyleCnt="1"/>
      <dgm:spPr/>
    </dgm:pt>
    <dgm:pt modelId="{FEFE1215-5BCD-4AC3-98D3-9BB2243D4BBC}" type="pres">
      <dgm:prSet presAssocID="{0D09BEB9-C605-4A4A-B5C8-ED3FF075700C}" presName="text" presStyleLbl="fgAcc0" presStyleIdx="0" presStyleCnt="1">
        <dgm:presLayoutVars>
          <dgm:chPref val="3"/>
        </dgm:presLayoutVars>
      </dgm:prSet>
      <dgm:spPr/>
    </dgm:pt>
    <dgm:pt modelId="{4EEB01C0-BCCC-4F0B-A4D4-B1684E545F19}" type="pres">
      <dgm:prSet presAssocID="{0D09BEB9-C605-4A4A-B5C8-ED3FF075700C}" presName="hierChild2" presStyleCnt="0"/>
      <dgm:spPr/>
    </dgm:pt>
    <dgm:pt modelId="{1866C5F7-4842-4CD3-87A4-9F213BD9A10B}" type="pres">
      <dgm:prSet presAssocID="{54CCBAFD-9B0C-450F-A6C6-D3D18842FF5D}" presName="Name10" presStyleLbl="parChTrans1D2" presStyleIdx="0" presStyleCnt="2"/>
      <dgm:spPr/>
    </dgm:pt>
    <dgm:pt modelId="{5867D5D2-73B4-4A61-896C-966778A20C8E}" type="pres">
      <dgm:prSet presAssocID="{2D59044B-06A3-4B1C-A524-90392D157D74}" presName="hierRoot2" presStyleCnt="0"/>
      <dgm:spPr/>
    </dgm:pt>
    <dgm:pt modelId="{C5045288-0FC2-429C-8E34-B7813FA67CAB}" type="pres">
      <dgm:prSet presAssocID="{2D59044B-06A3-4B1C-A524-90392D157D74}" presName="composite2" presStyleCnt="0"/>
      <dgm:spPr/>
    </dgm:pt>
    <dgm:pt modelId="{B7F12831-8EDA-472F-AB12-635CC6E76AAF}" type="pres">
      <dgm:prSet presAssocID="{2D59044B-06A3-4B1C-A524-90392D157D74}" presName="background2" presStyleLbl="node2" presStyleIdx="0" presStyleCnt="2"/>
      <dgm:spPr/>
    </dgm:pt>
    <dgm:pt modelId="{8D92109F-02BB-413D-A3D5-1AAB855792C9}" type="pres">
      <dgm:prSet presAssocID="{2D59044B-06A3-4B1C-A524-90392D157D74}" presName="text2" presStyleLbl="fgAcc2" presStyleIdx="0" presStyleCnt="2">
        <dgm:presLayoutVars>
          <dgm:chPref val="3"/>
        </dgm:presLayoutVars>
      </dgm:prSet>
      <dgm:spPr/>
    </dgm:pt>
    <dgm:pt modelId="{9AC9202D-E05C-4C6F-A9F1-1759CF58172A}" type="pres">
      <dgm:prSet presAssocID="{2D59044B-06A3-4B1C-A524-90392D157D74}" presName="hierChild3" presStyleCnt="0"/>
      <dgm:spPr/>
    </dgm:pt>
    <dgm:pt modelId="{776ADE43-9253-4AC9-AFDC-5DFB5C4E88BF}" type="pres">
      <dgm:prSet presAssocID="{26F005C0-CA4C-4CDF-863E-9D5410B4540E}" presName="Name10" presStyleLbl="parChTrans1D2" presStyleIdx="1" presStyleCnt="2"/>
      <dgm:spPr/>
    </dgm:pt>
    <dgm:pt modelId="{90004D3A-BEC1-45AD-899A-AE0A4984DE22}" type="pres">
      <dgm:prSet presAssocID="{89B36853-8B32-481E-8E51-8441A1AD04DF}" presName="hierRoot2" presStyleCnt="0"/>
      <dgm:spPr/>
    </dgm:pt>
    <dgm:pt modelId="{66026710-8DD8-44F9-B9B2-D899B4B25A2C}" type="pres">
      <dgm:prSet presAssocID="{89B36853-8B32-481E-8E51-8441A1AD04DF}" presName="composite2" presStyleCnt="0"/>
      <dgm:spPr/>
    </dgm:pt>
    <dgm:pt modelId="{DBAA306C-298A-4115-87C3-0338FD3A8983}" type="pres">
      <dgm:prSet presAssocID="{89B36853-8B32-481E-8E51-8441A1AD04DF}" presName="background2" presStyleLbl="node2" presStyleIdx="1" presStyleCnt="2"/>
      <dgm:spPr/>
    </dgm:pt>
    <dgm:pt modelId="{6B28F892-DE85-4A41-BD91-200E122D2EB3}" type="pres">
      <dgm:prSet presAssocID="{89B36853-8B32-481E-8E51-8441A1AD04DF}" presName="text2" presStyleLbl="fgAcc2" presStyleIdx="1" presStyleCnt="2">
        <dgm:presLayoutVars>
          <dgm:chPref val="3"/>
        </dgm:presLayoutVars>
      </dgm:prSet>
      <dgm:spPr/>
    </dgm:pt>
    <dgm:pt modelId="{4BDB449B-9D3C-475C-9484-EBC79B7C875A}" type="pres">
      <dgm:prSet presAssocID="{89B36853-8B32-481E-8E51-8441A1AD04DF}" presName="hierChild3" presStyleCnt="0"/>
      <dgm:spPr/>
    </dgm:pt>
  </dgm:ptLst>
  <dgm:cxnLst>
    <dgm:cxn modelId="{ED821803-9485-4139-B878-9CE1DD7C41E0}" type="presOf" srcId="{26F005C0-CA4C-4CDF-863E-9D5410B4540E}" destId="{776ADE43-9253-4AC9-AFDC-5DFB5C4E88BF}" srcOrd="0" destOrd="0" presId="urn:microsoft.com/office/officeart/2005/8/layout/hierarchy1"/>
    <dgm:cxn modelId="{5FF80910-C788-4C8F-B852-EA0CA117481C}" type="presOf" srcId="{0D09BEB9-C605-4A4A-B5C8-ED3FF075700C}" destId="{FEFE1215-5BCD-4AC3-98D3-9BB2243D4BBC}" srcOrd="0" destOrd="0" presId="urn:microsoft.com/office/officeart/2005/8/layout/hierarchy1"/>
    <dgm:cxn modelId="{C1B66E67-A585-439E-A9FE-FDF4DCAAED59}" type="presOf" srcId="{89B36853-8B32-481E-8E51-8441A1AD04DF}" destId="{6B28F892-DE85-4A41-BD91-200E122D2EB3}" srcOrd="0" destOrd="0" presId="urn:microsoft.com/office/officeart/2005/8/layout/hierarchy1"/>
    <dgm:cxn modelId="{FC79B479-CEF5-4BB6-83F6-5AA16494E083}" type="presOf" srcId="{2C69A057-7E5B-4135-9C99-2FEBC1B0905D}" destId="{6C711DBB-2948-4A4C-ACD2-84F1F3D9FD41}" srcOrd="0" destOrd="0" presId="urn:microsoft.com/office/officeart/2005/8/layout/hierarchy1"/>
    <dgm:cxn modelId="{1E9A748C-FDD4-4D52-B0A0-065381A77563}" srcId="{0D09BEB9-C605-4A4A-B5C8-ED3FF075700C}" destId="{2D59044B-06A3-4B1C-A524-90392D157D74}" srcOrd="0" destOrd="0" parTransId="{54CCBAFD-9B0C-450F-A6C6-D3D18842FF5D}" sibTransId="{6FC15D3A-611B-4644-BCA7-15377AE8405F}"/>
    <dgm:cxn modelId="{E27486AA-8DB2-4E8A-AA8C-3AE763987040}" srcId="{2C69A057-7E5B-4135-9C99-2FEBC1B0905D}" destId="{0D09BEB9-C605-4A4A-B5C8-ED3FF075700C}" srcOrd="0" destOrd="0" parTransId="{84D1A922-E22F-4118-AF97-88AF7A7C150A}" sibTransId="{7CD8D892-5604-47D5-BBA4-3D6DE5B18973}"/>
    <dgm:cxn modelId="{81369FB9-90B2-4158-87D4-16CA38C27676}" srcId="{0D09BEB9-C605-4A4A-B5C8-ED3FF075700C}" destId="{89B36853-8B32-481E-8E51-8441A1AD04DF}" srcOrd="1" destOrd="0" parTransId="{26F005C0-CA4C-4CDF-863E-9D5410B4540E}" sibTransId="{695CC66F-8BB7-4375-9FA9-F3A8AB883B75}"/>
    <dgm:cxn modelId="{65D20AC8-A031-4CC9-B4A4-C2117FDC4227}" type="presOf" srcId="{2D59044B-06A3-4B1C-A524-90392D157D74}" destId="{8D92109F-02BB-413D-A3D5-1AAB855792C9}" srcOrd="0" destOrd="0" presId="urn:microsoft.com/office/officeart/2005/8/layout/hierarchy1"/>
    <dgm:cxn modelId="{AC7253E0-6386-49D1-98EB-C7ACAF322EEF}" type="presOf" srcId="{54CCBAFD-9B0C-450F-A6C6-D3D18842FF5D}" destId="{1866C5F7-4842-4CD3-87A4-9F213BD9A10B}" srcOrd="0" destOrd="0" presId="urn:microsoft.com/office/officeart/2005/8/layout/hierarchy1"/>
    <dgm:cxn modelId="{9999CC59-5183-4BAA-B61A-F7B78C0C1646}" type="presParOf" srcId="{6C711DBB-2948-4A4C-ACD2-84F1F3D9FD41}" destId="{0A8E9C0B-A10F-4AD2-8C7C-D630811A9153}" srcOrd="0" destOrd="0" presId="urn:microsoft.com/office/officeart/2005/8/layout/hierarchy1"/>
    <dgm:cxn modelId="{9C192068-8915-42CE-AFF7-D934302E977E}" type="presParOf" srcId="{0A8E9C0B-A10F-4AD2-8C7C-D630811A9153}" destId="{C5E22A0D-885C-48F0-8562-194D6E7F0D38}" srcOrd="0" destOrd="0" presId="urn:microsoft.com/office/officeart/2005/8/layout/hierarchy1"/>
    <dgm:cxn modelId="{3AE55AF1-7E58-47AF-B8C2-6C2670A6A3C2}" type="presParOf" srcId="{C5E22A0D-885C-48F0-8562-194D6E7F0D38}" destId="{405E0033-7252-46D3-AC6E-42BA4F87831E}" srcOrd="0" destOrd="0" presId="urn:microsoft.com/office/officeart/2005/8/layout/hierarchy1"/>
    <dgm:cxn modelId="{2C88A1BE-E7E2-4F4D-8DB0-E77D0FB39EDE}" type="presParOf" srcId="{C5E22A0D-885C-48F0-8562-194D6E7F0D38}" destId="{FEFE1215-5BCD-4AC3-98D3-9BB2243D4BBC}" srcOrd="1" destOrd="0" presId="urn:microsoft.com/office/officeart/2005/8/layout/hierarchy1"/>
    <dgm:cxn modelId="{FFBAC0B2-ED9E-4019-9049-91D603A87825}" type="presParOf" srcId="{0A8E9C0B-A10F-4AD2-8C7C-D630811A9153}" destId="{4EEB01C0-BCCC-4F0B-A4D4-B1684E545F19}" srcOrd="1" destOrd="0" presId="urn:microsoft.com/office/officeart/2005/8/layout/hierarchy1"/>
    <dgm:cxn modelId="{9E6FB8F1-2C3F-40AC-9EF2-AB114DA18A5C}" type="presParOf" srcId="{4EEB01C0-BCCC-4F0B-A4D4-B1684E545F19}" destId="{1866C5F7-4842-4CD3-87A4-9F213BD9A10B}" srcOrd="0" destOrd="0" presId="urn:microsoft.com/office/officeart/2005/8/layout/hierarchy1"/>
    <dgm:cxn modelId="{82240C4C-061F-4A56-92CA-3192186C47F2}" type="presParOf" srcId="{4EEB01C0-BCCC-4F0B-A4D4-B1684E545F19}" destId="{5867D5D2-73B4-4A61-896C-966778A20C8E}" srcOrd="1" destOrd="0" presId="urn:microsoft.com/office/officeart/2005/8/layout/hierarchy1"/>
    <dgm:cxn modelId="{78CFC370-99E7-4CF8-A309-57D6AD1C882E}" type="presParOf" srcId="{5867D5D2-73B4-4A61-896C-966778A20C8E}" destId="{C5045288-0FC2-429C-8E34-B7813FA67CAB}" srcOrd="0" destOrd="0" presId="urn:microsoft.com/office/officeart/2005/8/layout/hierarchy1"/>
    <dgm:cxn modelId="{A4E2F13D-4D5F-4AAC-8C6E-31C50EB18345}" type="presParOf" srcId="{C5045288-0FC2-429C-8E34-B7813FA67CAB}" destId="{B7F12831-8EDA-472F-AB12-635CC6E76AAF}" srcOrd="0" destOrd="0" presId="urn:microsoft.com/office/officeart/2005/8/layout/hierarchy1"/>
    <dgm:cxn modelId="{3086CF80-7099-471A-90E7-B7B75A057EE3}" type="presParOf" srcId="{C5045288-0FC2-429C-8E34-B7813FA67CAB}" destId="{8D92109F-02BB-413D-A3D5-1AAB855792C9}" srcOrd="1" destOrd="0" presId="urn:microsoft.com/office/officeart/2005/8/layout/hierarchy1"/>
    <dgm:cxn modelId="{88FFFBC4-F11F-4D8B-92E9-069C8118FEBA}" type="presParOf" srcId="{5867D5D2-73B4-4A61-896C-966778A20C8E}" destId="{9AC9202D-E05C-4C6F-A9F1-1759CF58172A}" srcOrd="1" destOrd="0" presId="urn:microsoft.com/office/officeart/2005/8/layout/hierarchy1"/>
    <dgm:cxn modelId="{1446090C-D294-498B-A334-168B1CBDCE61}" type="presParOf" srcId="{4EEB01C0-BCCC-4F0B-A4D4-B1684E545F19}" destId="{776ADE43-9253-4AC9-AFDC-5DFB5C4E88BF}" srcOrd="2" destOrd="0" presId="urn:microsoft.com/office/officeart/2005/8/layout/hierarchy1"/>
    <dgm:cxn modelId="{8F75F3EE-260C-4ED4-A026-47C2152B1D0B}" type="presParOf" srcId="{4EEB01C0-BCCC-4F0B-A4D4-B1684E545F19}" destId="{90004D3A-BEC1-45AD-899A-AE0A4984DE22}" srcOrd="3" destOrd="0" presId="urn:microsoft.com/office/officeart/2005/8/layout/hierarchy1"/>
    <dgm:cxn modelId="{F2C0BD40-C58B-4926-AE2A-BFDDEB9243A7}" type="presParOf" srcId="{90004D3A-BEC1-45AD-899A-AE0A4984DE22}" destId="{66026710-8DD8-44F9-B9B2-D899B4B25A2C}" srcOrd="0" destOrd="0" presId="urn:microsoft.com/office/officeart/2005/8/layout/hierarchy1"/>
    <dgm:cxn modelId="{DDFEB301-0660-4118-B44E-DB19D273C10F}" type="presParOf" srcId="{66026710-8DD8-44F9-B9B2-D899B4B25A2C}" destId="{DBAA306C-298A-4115-87C3-0338FD3A8983}" srcOrd="0" destOrd="0" presId="urn:microsoft.com/office/officeart/2005/8/layout/hierarchy1"/>
    <dgm:cxn modelId="{EA7D6B41-A311-4045-8131-6E97CABFD211}" type="presParOf" srcId="{66026710-8DD8-44F9-B9B2-D899B4B25A2C}" destId="{6B28F892-DE85-4A41-BD91-200E122D2EB3}" srcOrd="1" destOrd="0" presId="urn:microsoft.com/office/officeart/2005/8/layout/hierarchy1"/>
    <dgm:cxn modelId="{6CC5000F-2466-41F0-892D-DC3E2C46EB00}" type="presParOf" srcId="{90004D3A-BEC1-45AD-899A-AE0A4984DE22}" destId="{4BDB449B-9D3C-475C-9484-EBC79B7C875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C69A057-7E5B-4135-9C99-2FEBC1B0905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IN"/>
        </a:p>
      </dgm:t>
    </dgm:pt>
    <dgm:pt modelId="{0D09BEB9-C605-4A4A-B5C8-ED3FF075700C}">
      <dgm:prSet phldrT="[Text]"/>
      <dgm:spPr/>
      <dgm:t>
        <a:bodyPr/>
        <a:lstStyle/>
        <a:p>
          <a:r>
            <a:rPr lang="en-IN" dirty="0"/>
            <a:t>Depositor </a:t>
          </a:r>
        </a:p>
      </dgm:t>
    </dgm:pt>
    <dgm:pt modelId="{84D1A922-E22F-4118-AF97-88AF7A7C150A}" type="parTrans" cxnId="{E27486AA-8DB2-4E8A-AA8C-3AE763987040}">
      <dgm:prSet/>
      <dgm:spPr/>
      <dgm:t>
        <a:bodyPr/>
        <a:lstStyle/>
        <a:p>
          <a:endParaRPr lang="en-IN"/>
        </a:p>
      </dgm:t>
    </dgm:pt>
    <dgm:pt modelId="{7CD8D892-5604-47D5-BBA4-3D6DE5B18973}" type="sibTrans" cxnId="{E27486AA-8DB2-4E8A-AA8C-3AE763987040}">
      <dgm:prSet/>
      <dgm:spPr/>
      <dgm:t>
        <a:bodyPr/>
        <a:lstStyle/>
        <a:p>
          <a:endParaRPr lang="en-IN"/>
        </a:p>
      </dgm:t>
    </dgm:pt>
    <dgm:pt modelId="{89B36853-8B32-481E-8E51-8441A1AD04DF}">
      <dgm:prSet phldrT="[Text]"/>
      <dgm:spPr/>
      <dgm:t>
        <a:bodyPr/>
        <a:lstStyle/>
        <a:p>
          <a:r>
            <a:rPr lang="en-US" b="0" i="0" dirty="0"/>
            <a:t>Any person who has made a deposit with a public company as per 76</a:t>
          </a:r>
          <a:endParaRPr lang="en-IN" dirty="0"/>
        </a:p>
      </dgm:t>
    </dgm:pt>
    <dgm:pt modelId="{26F005C0-CA4C-4CDF-863E-9D5410B4540E}" type="parTrans" cxnId="{81369FB9-90B2-4158-87D4-16CA38C27676}">
      <dgm:prSet/>
      <dgm:spPr/>
      <dgm:t>
        <a:bodyPr/>
        <a:lstStyle/>
        <a:p>
          <a:endParaRPr lang="en-IN"/>
        </a:p>
      </dgm:t>
    </dgm:pt>
    <dgm:pt modelId="{695CC66F-8BB7-4375-9FA9-F3A8AB883B75}" type="sibTrans" cxnId="{81369FB9-90B2-4158-87D4-16CA38C27676}">
      <dgm:prSet/>
      <dgm:spPr/>
      <dgm:t>
        <a:bodyPr/>
        <a:lstStyle/>
        <a:p>
          <a:endParaRPr lang="en-IN"/>
        </a:p>
      </dgm:t>
    </dgm:pt>
    <dgm:pt modelId="{487D73C8-B58D-4739-B2EB-3988288D0E54}">
      <dgm:prSet phldrT="[Text]"/>
      <dgm:spPr/>
      <dgm:t>
        <a:bodyPr/>
        <a:lstStyle/>
        <a:p>
          <a:r>
            <a:rPr lang="en-US" b="0" i="0" dirty="0"/>
            <a:t>Any member of the company who has made deposit as per 73(2)</a:t>
          </a:r>
          <a:endParaRPr lang="en-IN" dirty="0"/>
        </a:p>
      </dgm:t>
    </dgm:pt>
    <dgm:pt modelId="{00206940-BD82-4643-BAED-5C85C866DF39}" type="parTrans" cxnId="{14CCF19A-DD1E-43C3-9177-FBD85C51CD99}">
      <dgm:prSet/>
      <dgm:spPr/>
      <dgm:t>
        <a:bodyPr/>
        <a:lstStyle/>
        <a:p>
          <a:endParaRPr lang="en-IN"/>
        </a:p>
      </dgm:t>
    </dgm:pt>
    <dgm:pt modelId="{1D3F6C36-BD5A-4684-A7B6-B979992CCB4F}" type="sibTrans" cxnId="{14CCF19A-DD1E-43C3-9177-FBD85C51CD99}">
      <dgm:prSet/>
      <dgm:spPr/>
      <dgm:t>
        <a:bodyPr/>
        <a:lstStyle/>
        <a:p>
          <a:endParaRPr lang="en-IN"/>
        </a:p>
      </dgm:t>
    </dgm:pt>
    <dgm:pt modelId="{6C711DBB-2948-4A4C-ACD2-84F1F3D9FD41}" type="pres">
      <dgm:prSet presAssocID="{2C69A057-7E5B-4135-9C99-2FEBC1B0905D}" presName="hierChild1" presStyleCnt="0">
        <dgm:presLayoutVars>
          <dgm:chPref val="1"/>
          <dgm:dir/>
          <dgm:animOne val="branch"/>
          <dgm:animLvl val="lvl"/>
          <dgm:resizeHandles/>
        </dgm:presLayoutVars>
      </dgm:prSet>
      <dgm:spPr/>
    </dgm:pt>
    <dgm:pt modelId="{0A8E9C0B-A10F-4AD2-8C7C-D630811A9153}" type="pres">
      <dgm:prSet presAssocID="{0D09BEB9-C605-4A4A-B5C8-ED3FF075700C}" presName="hierRoot1" presStyleCnt="0"/>
      <dgm:spPr/>
    </dgm:pt>
    <dgm:pt modelId="{C5E22A0D-885C-48F0-8562-194D6E7F0D38}" type="pres">
      <dgm:prSet presAssocID="{0D09BEB9-C605-4A4A-B5C8-ED3FF075700C}" presName="composite" presStyleCnt="0"/>
      <dgm:spPr/>
    </dgm:pt>
    <dgm:pt modelId="{405E0033-7252-46D3-AC6E-42BA4F87831E}" type="pres">
      <dgm:prSet presAssocID="{0D09BEB9-C605-4A4A-B5C8-ED3FF075700C}" presName="background" presStyleLbl="node0" presStyleIdx="0" presStyleCnt="1"/>
      <dgm:spPr/>
    </dgm:pt>
    <dgm:pt modelId="{FEFE1215-5BCD-4AC3-98D3-9BB2243D4BBC}" type="pres">
      <dgm:prSet presAssocID="{0D09BEB9-C605-4A4A-B5C8-ED3FF075700C}" presName="text" presStyleLbl="fgAcc0" presStyleIdx="0" presStyleCnt="1">
        <dgm:presLayoutVars>
          <dgm:chPref val="3"/>
        </dgm:presLayoutVars>
      </dgm:prSet>
      <dgm:spPr/>
    </dgm:pt>
    <dgm:pt modelId="{4EEB01C0-BCCC-4F0B-A4D4-B1684E545F19}" type="pres">
      <dgm:prSet presAssocID="{0D09BEB9-C605-4A4A-B5C8-ED3FF075700C}" presName="hierChild2" presStyleCnt="0"/>
      <dgm:spPr/>
    </dgm:pt>
    <dgm:pt modelId="{278D5D6E-DA5D-4504-8E26-44BA0BFFC13D}" type="pres">
      <dgm:prSet presAssocID="{00206940-BD82-4643-BAED-5C85C866DF39}" presName="Name10" presStyleLbl="parChTrans1D2" presStyleIdx="0" presStyleCnt="2"/>
      <dgm:spPr/>
    </dgm:pt>
    <dgm:pt modelId="{47A4F136-3AA2-4B5C-AB09-249BD1DDE558}" type="pres">
      <dgm:prSet presAssocID="{487D73C8-B58D-4739-B2EB-3988288D0E54}" presName="hierRoot2" presStyleCnt="0"/>
      <dgm:spPr/>
    </dgm:pt>
    <dgm:pt modelId="{25D6FB6E-2816-413B-87D7-7C2984FCC8FE}" type="pres">
      <dgm:prSet presAssocID="{487D73C8-B58D-4739-B2EB-3988288D0E54}" presName="composite2" presStyleCnt="0"/>
      <dgm:spPr/>
    </dgm:pt>
    <dgm:pt modelId="{5DF5EE7B-51B5-4F03-9D3D-FDB59019329F}" type="pres">
      <dgm:prSet presAssocID="{487D73C8-B58D-4739-B2EB-3988288D0E54}" presName="background2" presStyleLbl="node2" presStyleIdx="0" presStyleCnt="2"/>
      <dgm:spPr/>
    </dgm:pt>
    <dgm:pt modelId="{D2A7C99B-0A05-45B8-AA86-988DB2123E3E}" type="pres">
      <dgm:prSet presAssocID="{487D73C8-B58D-4739-B2EB-3988288D0E54}" presName="text2" presStyleLbl="fgAcc2" presStyleIdx="0" presStyleCnt="2">
        <dgm:presLayoutVars>
          <dgm:chPref val="3"/>
        </dgm:presLayoutVars>
      </dgm:prSet>
      <dgm:spPr/>
    </dgm:pt>
    <dgm:pt modelId="{140AB4F0-689A-47C3-A788-5F93FC05B04E}" type="pres">
      <dgm:prSet presAssocID="{487D73C8-B58D-4739-B2EB-3988288D0E54}" presName="hierChild3" presStyleCnt="0"/>
      <dgm:spPr/>
    </dgm:pt>
    <dgm:pt modelId="{776ADE43-9253-4AC9-AFDC-5DFB5C4E88BF}" type="pres">
      <dgm:prSet presAssocID="{26F005C0-CA4C-4CDF-863E-9D5410B4540E}" presName="Name10" presStyleLbl="parChTrans1D2" presStyleIdx="1" presStyleCnt="2"/>
      <dgm:spPr/>
    </dgm:pt>
    <dgm:pt modelId="{90004D3A-BEC1-45AD-899A-AE0A4984DE22}" type="pres">
      <dgm:prSet presAssocID="{89B36853-8B32-481E-8E51-8441A1AD04DF}" presName="hierRoot2" presStyleCnt="0"/>
      <dgm:spPr/>
    </dgm:pt>
    <dgm:pt modelId="{66026710-8DD8-44F9-B9B2-D899B4B25A2C}" type="pres">
      <dgm:prSet presAssocID="{89B36853-8B32-481E-8E51-8441A1AD04DF}" presName="composite2" presStyleCnt="0"/>
      <dgm:spPr/>
    </dgm:pt>
    <dgm:pt modelId="{DBAA306C-298A-4115-87C3-0338FD3A8983}" type="pres">
      <dgm:prSet presAssocID="{89B36853-8B32-481E-8E51-8441A1AD04DF}" presName="background2" presStyleLbl="node2" presStyleIdx="1" presStyleCnt="2"/>
      <dgm:spPr/>
    </dgm:pt>
    <dgm:pt modelId="{6B28F892-DE85-4A41-BD91-200E122D2EB3}" type="pres">
      <dgm:prSet presAssocID="{89B36853-8B32-481E-8E51-8441A1AD04DF}" presName="text2" presStyleLbl="fgAcc2" presStyleIdx="1" presStyleCnt="2">
        <dgm:presLayoutVars>
          <dgm:chPref val="3"/>
        </dgm:presLayoutVars>
      </dgm:prSet>
      <dgm:spPr/>
    </dgm:pt>
    <dgm:pt modelId="{4BDB449B-9D3C-475C-9484-EBC79B7C875A}" type="pres">
      <dgm:prSet presAssocID="{89B36853-8B32-481E-8E51-8441A1AD04DF}" presName="hierChild3" presStyleCnt="0"/>
      <dgm:spPr/>
    </dgm:pt>
  </dgm:ptLst>
  <dgm:cxnLst>
    <dgm:cxn modelId="{ED821803-9485-4139-B878-9CE1DD7C41E0}" type="presOf" srcId="{26F005C0-CA4C-4CDF-863E-9D5410B4540E}" destId="{776ADE43-9253-4AC9-AFDC-5DFB5C4E88BF}" srcOrd="0" destOrd="0" presId="urn:microsoft.com/office/officeart/2005/8/layout/hierarchy1"/>
    <dgm:cxn modelId="{5FF80910-C788-4C8F-B852-EA0CA117481C}" type="presOf" srcId="{0D09BEB9-C605-4A4A-B5C8-ED3FF075700C}" destId="{FEFE1215-5BCD-4AC3-98D3-9BB2243D4BBC}" srcOrd="0" destOrd="0" presId="urn:microsoft.com/office/officeart/2005/8/layout/hierarchy1"/>
    <dgm:cxn modelId="{61063E2A-CD01-491C-A8C0-C5204BF7A761}" type="presOf" srcId="{00206940-BD82-4643-BAED-5C85C866DF39}" destId="{278D5D6E-DA5D-4504-8E26-44BA0BFFC13D}" srcOrd="0" destOrd="0" presId="urn:microsoft.com/office/officeart/2005/8/layout/hierarchy1"/>
    <dgm:cxn modelId="{E75F9646-A0B4-4BF2-A47D-B7220DCE4178}" type="presOf" srcId="{487D73C8-B58D-4739-B2EB-3988288D0E54}" destId="{D2A7C99B-0A05-45B8-AA86-988DB2123E3E}" srcOrd="0" destOrd="0" presId="urn:microsoft.com/office/officeart/2005/8/layout/hierarchy1"/>
    <dgm:cxn modelId="{C1B66E67-A585-439E-A9FE-FDF4DCAAED59}" type="presOf" srcId="{89B36853-8B32-481E-8E51-8441A1AD04DF}" destId="{6B28F892-DE85-4A41-BD91-200E122D2EB3}" srcOrd="0" destOrd="0" presId="urn:microsoft.com/office/officeart/2005/8/layout/hierarchy1"/>
    <dgm:cxn modelId="{FC79B479-CEF5-4BB6-83F6-5AA16494E083}" type="presOf" srcId="{2C69A057-7E5B-4135-9C99-2FEBC1B0905D}" destId="{6C711DBB-2948-4A4C-ACD2-84F1F3D9FD41}" srcOrd="0" destOrd="0" presId="urn:microsoft.com/office/officeart/2005/8/layout/hierarchy1"/>
    <dgm:cxn modelId="{14CCF19A-DD1E-43C3-9177-FBD85C51CD99}" srcId="{0D09BEB9-C605-4A4A-B5C8-ED3FF075700C}" destId="{487D73C8-B58D-4739-B2EB-3988288D0E54}" srcOrd="0" destOrd="0" parTransId="{00206940-BD82-4643-BAED-5C85C866DF39}" sibTransId="{1D3F6C36-BD5A-4684-A7B6-B979992CCB4F}"/>
    <dgm:cxn modelId="{E27486AA-8DB2-4E8A-AA8C-3AE763987040}" srcId="{2C69A057-7E5B-4135-9C99-2FEBC1B0905D}" destId="{0D09BEB9-C605-4A4A-B5C8-ED3FF075700C}" srcOrd="0" destOrd="0" parTransId="{84D1A922-E22F-4118-AF97-88AF7A7C150A}" sibTransId="{7CD8D892-5604-47D5-BBA4-3D6DE5B18973}"/>
    <dgm:cxn modelId="{81369FB9-90B2-4158-87D4-16CA38C27676}" srcId="{0D09BEB9-C605-4A4A-B5C8-ED3FF075700C}" destId="{89B36853-8B32-481E-8E51-8441A1AD04DF}" srcOrd="1" destOrd="0" parTransId="{26F005C0-CA4C-4CDF-863E-9D5410B4540E}" sibTransId="{695CC66F-8BB7-4375-9FA9-F3A8AB883B75}"/>
    <dgm:cxn modelId="{9999CC59-5183-4BAA-B61A-F7B78C0C1646}" type="presParOf" srcId="{6C711DBB-2948-4A4C-ACD2-84F1F3D9FD41}" destId="{0A8E9C0B-A10F-4AD2-8C7C-D630811A9153}" srcOrd="0" destOrd="0" presId="urn:microsoft.com/office/officeart/2005/8/layout/hierarchy1"/>
    <dgm:cxn modelId="{9C192068-8915-42CE-AFF7-D934302E977E}" type="presParOf" srcId="{0A8E9C0B-A10F-4AD2-8C7C-D630811A9153}" destId="{C5E22A0D-885C-48F0-8562-194D6E7F0D38}" srcOrd="0" destOrd="0" presId="urn:microsoft.com/office/officeart/2005/8/layout/hierarchy1"/>
    <dgm:cxn modelId="{3AE55AF1-7E58-47AF-B8C2-6C2670A6A3C2}" type="presParOf" srcId="{C5E22A0D-885C-48F0-8562-194D6E7F0D38}" destId="{405E0033-7252-46D3-AC6E-42BA4F87831E}" srcOrd="0" destOrd="0" presId="urn:microsoft.com/office/officeart/2005/8/layout/hierarchy1"/>
    <dgm:cxn modelId="{2C88A1BE-E7E2-4F4D-8DB0-E77D0FB39EDE}" type="presParOf" srcId="{C5E22A0D-885C-48F0-8562-194D6E7F0D38}" destId="{FEFE1215-5BCD-4AC3-98D3-9BB2243D4BBC}" srcOrd="1" destOrd="0" presId="urn:microsoft.com/office/officeart/2005/8/layout/hierarchy1"/>
    <dgm:cxn modelId="{FFBAC0B2-ED9E-4019-9049-91D603A87825}" type="presParOf" srcId="{0A8E9C0B-A10F-4AD2-8C7C-D630811A9153}" destId="{4EEB01C0-BCCC-4F0B-A4D4-B1684E545F19}" srcOrd="1" destOrd="0" presId="urn:microsoft.com/office/officeart/2005/8/layout/hierarchy1"/>
    <dgm:cxn modelId="{F2A4CAD4-8314-4BD4-BFB1-F99468339829}" type="presParOf" srcId="{4EEB01C0-BCCC-4F0B-A4D4-B1684E545F19}" destId="{278D5D6E-DA5D-4504-8E26-44BA0BFFC13D}" srcOrd="0" destOrd="0" presId="urn:microsoft.com/office/officeart/2005/8/layout/hierarchy1"/>
    <dgm:cxn modelId="{A268A7E6-B23A-4663-AE36-1C2BDB30B4EE}" type="presParOf" srcId="{4EEB01C0-BCCC-4F0B-A4D4-B1684E545F19}" destId="{47A4F136-3AA2-4B5C-AB09-249BD1DDE558}" srcOrd="1" destOrd="0" presId="urn:microsoft.com/office/officeart/2005/8/layout/hierarchy1"/>
    <dgm:cxn modelId="{8A5A8E84-1F7A-4D90-8AA0-058872B48AA0}" type="presParOf" srcId="{47A4F136-3AA2-4B5C-AB09-249BD1DDE558}" destId="{25D6FB6E-2816-413B-87D7-7C2984FCC8FE}" srcOrd="0" destOrd="0" presId="urn:microsoft.com/office/officeart/2005/8/layout/hierarchy1"/>
    <dgm:cxn modelId="{B7310D2A-251A-4B69-876D-FD5C39AA6797}" type="presParOf" srcId="{25D6FB6E-2816-413B-87D7-7C2984FCC8FE}" destId="{5DF5EE7B-51B5-4F03-9D3D-FDB59019329F}" srcOrd="0" destOrd="0" presId="urn:microsoft.com/office/officeart/2005/8/layout/hierarchy1"/>
    <dgm:cxn modelId="{D92F5D64-6B26-4460-BAD6-ACA8449CEBD0}" type="presParOf" srcId="{25D6FB6E-2816-413B-87D7-7C2984FCC8FE}" destId="{D2A7C99B-0A05-45B8-AA86-988DB2123E3E}" srcOrd="1" destOrd="0" presId="urn:microsoft.com/office/officeart/2005/8/layout/hierarchy1"/>
    <dgm:cxn modelId="{051DF267-DBA0-4DA7-B9F5-A4D22FDC1F88}" type="presParOf" srcId="{47A4F136-3AA2-4B5C-AB09-249BD1DDE558}" destId="{140AB4F0-689A-47C3-A788-5F93FC05B04E}" srcOrd="1" destOrd="0" presId="urn:microsoft.com/office/officeart/2005/8/layout/hierarchy1"/>
    <dgm:cxn modelId="{1446090C-D294-498B-A334-168B1CBDCE61}" type="presParOf" srcId="{4EEB01C0-BCCC-4F0B-A4D4-B1684E545F19}" destId="{776ADE43-9253-4AC9-AFDC-5DFB5C4E88BF}" srcOrd="2" destOrd="0" presId="urn:microsoft.com/office/officeart/2005/8/layout/hierarchy1"/>
    <dgm:cxn modelId="{8F75F3EE-260C-4ED4-A026-47C2152B1D0B}" type="presParOf" srcId="{4EEB01C0-BCCC-4F0B-A4D4-B1684E545F19}" destId="{90004D3A-BEC1-45AD-899A-AE0A4984DE22}" srcOrd="3" destOrd="0" presId="urn:microsoft.com/office/officeart/2005/8/layout/hierarchy1"/>
    <dgm:cxn modelId="{F2C0BD40-C58B-4926-AE2A-BFDDEB9243A7}" type="presParOf" srcId="{90004D3A-BEC1-45AD-899A-AE0A4984DE22}" destId="{66026710-8DD8-44F9-B9B2-D899B4B25A2C}" srcOrd="0" destOrd="0" presId="urn:microsoft.com/office/officeart/2005/8/layout/hierarchy1"/>
    <dgm:cxn modelId="{DDFEB301-0660-4118-B44E-DB19D273C10F}" type="presParOf" srcId="{66026710-8DD8-44F9-B9B2-D899B4B25A2C}" destId="{DBAA306C-298A-4115-87C3-0338FD3A8983}" srcOrd="0" destOrd="0" presId="urn:microsoft.com/office/officeart/2005/8/layout/hierarchy1"/>
    <dgm:cxn modelId="{EA7D6B41-A311-4045-8131-6E97CABFD211}" type="presParOf" srcId="{66026710-8DD8-44F9-B9B2-D899B4B25A2C}" destId="{6B28F892-DE85-4A41-BD91-200E122D2EB3}" srcOrd="1" destOrd="0" presId="urn:microsoft.com/office/officeart/2005/8/layout/hierarchy1"/>
    <dgm:cxn modelId="{6CC5000F-2466-41F0-892D-DC3E2C46EB00}" type="presParOf" srcId="{90004D3A-BEC1-45AD-899A-AE0A4984DE22}" destId="{4BDB449B-9D3C-475C-9484-EBC79B7C875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B87AD82-DBD8-4E8D-935E-0BC10E16236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0BF43611-9925-4514-8006-189545B2E21F}">
      <dgm:prSet phldrT="[Text]" custT="1"/>
      <dgm:spPr/>
      <dgm:t>
        <a:bodyPr/>
        <a:lstStyle/>
        <a:p>
          <a:r>
            <a:rPr lang="en-IN" sz="2000"/>
            <a:t>Maximum term</a:t>
          </a:r>
          <a:endParaRPr lang="en-IN" sz="2000" dirty="0"/>
        </a:p>
      </dgm:t>
    </dgm:pt>
    <dgm:pt modelId="{BD2BD768-8CDE-49DA-B004-572DFABDAFD8}" type="parTrans" cxnId="{7549424F-595F-47E5-8799-939A982832C6}">
      <dgm:prSet/>
      <dgm:spPr/>
      <dgm:t>
        <a:bodyPr/>
        <a:lstStyle/>
        <a:p>
          <a:endParaRPr lang="en-IN"/>
        </a:p>
      </dgm:t>
    </dgm:pt>
    <dgm:pt modelId="{A2802B9B-FF84-4D5C-8FFB-452AB279E32B}" type="sibTrans" cxnId="{7549424F-595F-47E5-8799-939A982832C6}">
      <dgm:prSet/>
      <dgm:spPr/>
      <dgm:t>
        <a:bodyPr/>
        <a:lstStyle/>
        <a:p>
          <a:endParaRPr lang="en-IN"/>
        </a:p>
      </dgm:t>
    </dgm:pt>
    <dgm:pt modelId="{424D5040-511D-4C8B-87FF-D75005016A1F}">
      <dgm:prSet phldrT="[Text]" custT="1"/>
      <dgm:spPr/>
      <dgm:t>
        <a:bodyPr/>
        <a:lstStyle/>
        <a:p>
          <a:r>
            <a:rPr lang="en-IN" sz="2000"/>
            <a:t>36 Months</a:t>
          </a:r>
          <a:endParaRPr lang="en-IN" sz="2000" dirty="0"/>
        </a:p>
      </dgm:t>
    </dgm:pt>
    <dgm:pt modelId="{541B5B63-DF12-4CC9-9E23-A886FEC7496C}" type="parTrans" cxnId="{9F3E9664-707B-43B2-AEBC-D9BD4D978A80}">
      <dgm:prSet/>
      <dgm:spPr/>
      <dgm:t>
        <a:bodyPr/>
        <a:lstStyle/>
        <a:p>
          <a:endParaRPr lang="en-IN"/>
        </a:p>
      </dgm:t>
    </dgm:pt>
    <dgm:pt modelId="{9DBF9C00-4A1D-4591-AB04-6998B928F9F5}" type="sibTrans" cxnId="{9F3E9664-707B-43B2-AEBC-D9BD4D978A80}">
      <dgm:prSet/>
      <dgm:spPr/>
      <dgm:t>
        <a:bodyPr/>
        <a:lstStyle/>
        <a:p>
          <a:endParaRPr lang="en-IN"/>
        </a:p>
      </dgm:t>
    </dgm:pt>
    <dgm:pt modelId="{F2FFE860-54FC-424F-A811-2611D00784CB}">
      <dgm:prSet phldrT="[Text]" custT="1"/>
      <dgm:spPr/>
      <dgm:t>
        <a:bodyPr/>
        <a:lstStyle/>
        <a:p>
          <a:r>
            <a:rPr lang="en-IN" sz="2000"/>
            <a:t>Minimum term </a:t>
          </a:r>
          <a:endParaRPr lang="en-IN" sz="2000" dirty="0"/>
        </a:p>
      </dgm:t>
    </dgm:pt>
    <dgm:pt modelId="{4BFCDDFB-41CC-4F51-BD30-9940E5E8A1FD}" type="parTrans" cxnId="{C139F7AA-7A90-450E-ADD1-13C6DC2558B8}">
      <dgm:prSet/>
      <dgm:spPr/>
      <dgm:t>
        <a:bodyPr/>
        <a:lstStyle/>
        <a:p>
          <a:endParaRPr lang="en-IN"/>
        </a:p>
      </dgm:t>
    </dgm:pt>
    <dgm:pt modelId="{81C02E8F-637A-4C48-8D6B-1A69E0578C9A}" type="sibTrans" cxnId="{C139F7AA-7A90-450E-ADD1-13C6DC2558B8}">
      <dgm:prSet/>
      <dgm:spPr/>
      <dgm:t>
        <a:bodyPr/>
        <a:lstStyle/>
        <a:p>
          <a:endParaRPr lang="en-IN"/>
        </a:p>
      </dgm:t>
    </dgm:pt>
    <dgm:pt modelId="{AFD00AE6-5A3B-4BD5-8B62-54FADC7DF5C6}">
      <dgm:prSet phldrT="[Text]" custT="1"/>
      <dgm:spPr/>
      <dgm:t>
        <a:bodyPr/>
        <a:lstStyle/>
        <a:p>
          <a:r>
            <a:rPr lang="en-IN" sz="2000"/>
            <a:t>6 Months</a:t>
          </a:r>
          <a:endParaRPr lang="en-IN" sz="2000" dirty="0"/>
        </a:p>
      </dgm:t>
    </dgm:pt>
    <dgm:pt modelId="{DFDCF683-05E3-4A43-BED5-CE9A2179DA9D}" type="sibTrans" cxnId="{5E836DFD-7A0C-4D64-806D-A77E9CB56074}">
      <dgm:prSet/>
      <dgm:spPr/>
      <dgm:t>
        <a:bodyPr/>
        <a:lstStyle/>
        <a:p>
          <a:endParaRPr lang="en-IN"/>
        </a:p>
      </dgm:t>
    </dgm:pt>
    <dgm:pt modelId="{E2027064-3BF5-46F8-9FA5-AFC0B8E4150C}" type="parTrans" cxnId="{5E836DFD-7A0C-4D64-806D-A77E9CB56074}">
      <dgm:prSet/>
      <dgm:spPr/>
      <dgm:t>
        <a:bodyPr/>
        <a:lstStyle/>
        <a:p>
          <a:endParaRPr lang="en-IN"/>
        </a:p>
      </dgm:t>
    </dgm:pt>
    <dgm:pt modelId="{8C51FF5C-D99F-41F7-9DAE-B6EEF48422B5}">
      <dgm:prSet phldrT="[Text]" custT="1"/>
      <dgm:spPr/>
      <dgm:t>
        <a:bodyPr/>
        <a:lstStyle/>
        <a:p>
          <a:r>
            <a:rPr lang="en-IN" sz="2000"/>
            <a:t>3 Months (if below conditions are met)</a:t>
          </a:r>
          <a:endParaRPr lang="en-IN" sz="2000" dirty="0"/>
        </a:p>
      </dgm:t>
    </dgm:pt>
    <dgm:pt modelId="{0CCEB460-DC41-4517-B12D-49EA62ACDD3D}" type="sibTrans" cxnId="{20A6C516-5966-497F-9813-228B5DE2AFC5}">
      <dgm:prSet/>
      <dgm:spPr/>
      <dgm:t>
        <a:bodyPr/>
        <a:lstStyle/>
        <a:p>
          <a:endParaRPr lang="en-IN"/>
        </a:p>
      </dgm:t>
    </dgm:pt>
    <dgm:pt modelId="{206B5580-01DD-451D-9921-E5A6AC586790}" type="parTrans" cxnId="{20A6C516-5966-497F-9813-228B5DE2AFC5}">
      <dgm:prSet/>
      <dgm:spPr/>
      <dgm:t>
        <a:bodyPr/>
        <a:lstStyle/>
        <a:p>
          <a:endParaRPr lang="en-IN"/>
        </a:p>
      </dgm:t>
    </dgm:pt>
    <dgm:pt modelId="{D2F720C5-CCDC-4C0B-9647-86EB0A0E33C8}">
      <dgm:prSet phldrT="[Text]" custT="1"/>
      <dgm:spPr/>
      <dgm:t>
        <a:bodyPr/>
        <a:lstStyle/>
        <a:p>
          <a:r>
            <a:rPr lang="en-IN" sz="2000" dirty="0"/>
            <a:t>Such deposits shall not deposit exceed 10 % of Paid-up Capital +Free Reserves + Share Premium</a:t>
          </a:r>
        </a:p>
      </dgm:t>
    </dgm:pt>
    <dgm:pt modelId="{A17A14ED-C9C5-4103-87B9-7164804DCA31}" type="parTrans" cxnId="{4B142F3E-BE5A-442A-812A-1891875E4F2A}">
      <dgm:prSet/>
      <dgm:spPr/>
      <dgm:t>
        <a:bodyPr/>
        <a:lstStyle/>
        <a:p>
          <a:endParaRPr lang="en-IN"/>
        </a:p>
      </dgm:t>
    </dgm:pt>
    <dgm:pt modelId="{B377A2ED-9401-4887-AE69-D54BB93FBBA7}" type="sibTrans" cxnId="{4B142F3E-BE5A-442A-812A-1891875E4F2A}">
      <dgm:prSet/>
      <dgm:spPr/>
      <dgm:t>
        <a:bodyPr/>
        <a:lstStyle/>
        <a:p>
          <a:endParaRPr lang="en-IN"/>
        </a:p>
      </dgm:t>
    </dgm:pt>
    <dgm:pt modelId="{EC47A3D2-AA24-494B-ACF6-96CC8234018F}">
      <dgm:prSet phldrT="[Text]" custT="1"/>
      <dgm:spPr/>
      <dgm:t>
        <a:bodyPr/>
        <a:lstStyle/>
        <a:p>
          <a:r>
            <a:rPr lang="en-IN" sz="2000"/>
            <a:t>Premature Repayment of Deposits</a:t>
          </a:r>
          <a:endParaRPr lang="en-IN" sz="2000" dirty="0"/>
        </a:p>
      </dgm:t>
    </dgm:pt>
    <dgm:pt modelId="{361136CF-49B8-4215-BE30-251455EE3221}" type="parTrans" cxnId="{00F90AB4-239A-4100-821E-A1048F1DF1A1}">
      <dgm:prSet/>
      <dgm:spPr/>
      <dgm:t>
        <a:bodyPr/>
        <a:lstStyle/>
        <a:p>
          <a:endParaRPr lang="en-IN"/>
        </a:p>
      </dgm:t>
    </dgm:pt>
    <dgm:pt modelId="{24C7990C-A804-4405-975A-DE8BE78B93BC}" type="sibTrans" cxnId="{00F90AB4-239A-4100-821E-A1048F1DF1A1}">
      <dgm:prSet/>
      <dgm:spPr/>
      <dgm:t>
        <a:bodyPr/>
        <a:lstStyle/>
        <a:p>
          <a:endParaRPr lang="en-IN"/>
        </a:p>
      </dgm:t>
    </dgm:pt>
    <dgm:pt modelId="{655345A0-3926-4A8D-9311-C7F54E79444A}">
      <dgm:prSet phldrT="[Text]" custT="1"/>
      <dgm:spPr/>
      <dgm:t>
        <a:bodyPr/>
        <a:lstStyle/>
        <a:p>
          <a:r>
            <a:rPr lang="en-IN" sz="2000"/>
            <a:t>At the request of the depositor after 6 months</a:t>
          </a:r>
          <a:endParaRPr lang="en-IN" sz="2000" dirty="0"/>
        </a:p>
      </dgm:t>
    </dgm:pt>
    <dgm:pt modelId="{6F7A474B-0B3C-4DA7-87BA-CEC852732FA7}" type="parTrans" cxnId="{75812A74-1726-4762-8197-EBB893751B97}">
      <dgm:prSet/>
      <dgm:spPr/>
      <dgm:t>
        <a:bodyPr/>
        <a:lstStyle/>
        <a:p>
          <a:endParaRPr lang="en-IN"/>
        </a:p>
      </dgm:t>
    </dgm:pt>
    <dgm:pt modelId="{B985BD2E-BEF7-4333-8888-A7AF45ED27E2}" type="sibTrans" cxnId="{75812A74-1726-4762-8197-EBB893751B97}">
      <dgm:prSet/>
      <dgm:spPr/>
      <dgm:t>
        <a:bodyPr/>
        <a:lstStyle/>
        <a:p>
          <a:endParaRPr lang="en-IN"/>
        </a:p>
      </dgm:t>
    </dgm:pt>
    <dgm:pt modelId="{F54DDB46-9ABC-4667-97EA-B171D00B5442}">
      <dgm:prSet phldrT="[Text]" custT="1"/>
      <dgm:spPr/>
      <dgm:t>
        <a:bodyPr/>
        <a:lstStyle/>
        <a:p>
          <a:r>
            <a:rPr lang="en-IN" sz="2000"/>
            <a:t>Rate of interest shall be 1% less than the rate for the period run </a:t>
          </a:r>
          <a:endParaRPr lang="en-IN" sz="2000" dirty="0"/>
        </a:p>
      </dgm:t>
    </dgm:pt>
    <dgm:pt modelId="{C1C30315-3A05-4DA5-B499-C61F5F24AC38}" type="parTrans" cxnId="{B679F945-AE76-4AEF-AA25-173E5528A651}">
      <dgm:prSet/>
      <dgm:spPr/>
      <dgm:t>
        <a:bodyPr/>
        <a:lstStyle/>
        <a:p>
          <a:endParaRPr lang="en-IN"/>
        </a:p>
      </dgm:t>
    </dgm:pt>
    <dgm:pt modelId="{2ABBAA8E-D338-4BB1-B658-B03DDD716F9B}" type="sibTrans" cxnId="{B679F945-AE76-4AEF-AA25-173E5528A651}">
      <dgm:prSet/>
      <dgm:spPr/>
      <dgm:t>
        <a:bodyPr/>
        <a:lstStyle/>
        <a:p>
          <a:endParaRPr lang="en-IN"/>
        </a:p>
      </dgm:t>
    </dgm:pt>
    <dgm:pt modelId="{90C95F31-92E9-466B-91E7-004CB9FDF693}" type="pres">
      <dgm:prSet presAssocID="{DB87AD82-DBD8-4E8D-935E-0BC10E162367}" presName="linear" presStyleCnt="0">
        <dgm:presLayoutVars>
          <dgm:dir/>
          <dgm:animLvl val="lvl"/>
          <dgm:resizeHandles val="exact"/>
        </dgm:presLayoutVars>
      </dgm:prSet>
      <dgm:spPr/>
    </dgm:pt>
    <dgm:pt modelId="{7550633C-D521-45F4-8686-31019DCF7825}" type="pres">
      <dgm:prSet presAssocID="{0BF43611-9925-4514-8006-189545B2E21F}" presName="parentLin" presStyleCnt="0"/>
      <dgm:spPr/>
    </dgm:pt>
    <dgm:pt modelId="{D9A13B56-A57D-4243-8F1C-AB5BAA1DF37D}" type="pres">
      <dgm:prSet presAssocID="{0BF43611-9925-4514-8006-189545B2E21F}" presName="parentLeftMargin" presStyleLbl="node1" presStyleIdx="0" presStyleCnt="3"/>
      <dgm:spPr/>
    </dgm:pt>
    <dgm:pt modelId="{95FAD43A-1EAC-473B-AF43-4D6B29585FF7}" type="pres">
      <dgm:prSet presAssocID="{0BF43611-9925-4514-8006-189545B2E21F}" presName="parentText" presStyleLbl="node1" presStyleIdx="0" presStyleCnt="3">
        <dgm:presLayoutVars>
          <dgm:chMax val="0"/>
          <dgm:bulletEnabled val="1"/>
        </dgm:presLayoutVars>
      </dgm:prSet>
      <dgm:spPr/>
    </dgm:pt>
    <dgm:pt modelId="{49357553-06E7-4720-B5BC-858E689A33F6}" type="pres">
      <dgm:prSet presAssocID="{0BF43611-9925-4514-8006-189545B2E21F}" presName="negativeSpace" presStyleCnt="0"/>
      <dgm:spPr/>
    </dgm:pt>
    <dgm:pt modelId="{367BA0D0-CBB4-4993-8F0C-C8A11692431B}" type="pres">
      <dgm:prSet presAssocID="{0BF43611-9925-4514-8006-189545B2E21F}" presName="childText" presStyleLbl="conFgAcc1" presStyleIdx="0" presStyleCnt="3" custScaleY="75132">
        <dgm:presLayoutVars>
          <dgm:bulletEnabled val="1"/>
        </dgm:presLayoutVars>
      </dgm:prSet>
      <dgm:spPr/>
    </dgm:pt>
    <dgm:pt modelId="{56EC83F6-55B8-4CBF-98EF-5534EDFEDF2F}" type="pres">
      <dgm:prSet presAssocID="{A2802B9B-FF84-4D5C-8FFB-452AB279E32B}" presName="spaceBetweenRectangles" presStyleCnt="0"/>
      <dgm:spPr/>
    </dgm:pt>
    <dgm:pt modelId="{77EC38A0-C296-449C-8810-919F8D8C46CB}" type="pres">
      <dgm:prSet presAssocID="{F2FFE860-54FC-424F-A811-2611D00784CB}" presName="parentLin" presStyleCnt="0"/>
      <dgm:spPr/>
    </dgm:pt>
    <dgm:pt modelId="{5A220E5A-906F-4C1A-B45A-761D769164A3}" type="pres">
      <dgm:prSet presAssocID="{F2FFE860-54FC-424F-A811-2611D00784CB}" presName="parentLeftMargin" presStyleLbl="node1" presStyleIdx="0" presStyleCnt="3"/>
      <dgm:spPr/>
    </dgm:pt>
    <dgm:pt modelId="{F2DE9DDD-ABB6-4425-A5EF-8A9DD286BF9D}" type="pres">
      <dgm:prSet presAssocID="{F2FFE860-54FC-424F-A811-2611D00784CB}" presName="parentText" presStyleLbl="node1" presStyleIdx="1" presStyleCnt="3">
        <dgm:presLayoutVars>
          <dgm:chMax val="0"/>
          <dgm:bulletEnabled val="1"/>
        </dgm:presLayoutVars>
      </dgm:prSet>
      <dgm:spPr/>
    </dgm:pt>
    <dgm:pt modelId="{20BF028E-61C8-45FF-B15A-2DD807235060}" type="pres">
      <dgm:prSet presAssocID="{F2FFE860-54FC-424F-A811-2611D00784CB}" presName="negativeSpace" presStyleCnt="0"/>
      <dgm:spPr/>
    </dgm:pt>
    <dgm:pt modelId="{69D4FC0F-36C7-4471-8E2F-FCFE17552BA8}" type="pres">
      <dgm:prSet presAssocID="{F2FFE860-54FC-424F-A811-2611D00784CB}" presName="childText" presStyleLbl="conFgAcc1" presStyleIdx="1" presStyleCnt="3" custScaleY="91359">
        <dgm:presLayoutVars>
          <dgm:bulletEnabled val="1"/>
        </dgm:presLayoutVars>
      </dgm:prSet>
      <dgm:spPr/>
    </dgm:pt>
    <dgm:pt modelId="{E7F5F850-62B1-445F-8A4F-048DE08A0840}" type="pres">
      <dgm:prSet presAssocID="{81C02E8F-637A-4C48-8D6B-1A69E0578C9A}" presName="spaceBetweenRectangles" presStyleCnt="0"/>
      <dgm:spPr/>
    </dgm:pt>
    <dgm:pt modelId="{1E50D8B3-2082-4A87-BC67-003A0B1D3194}" type="pres">
      <dgm:prSet presAssocID="{EC47A3D2-AA24-494B-ACF6-96CC8234018F}" presName="parentLin" presStyleCnt="0"/>
      <dgm:spPr/>
    </dgm:pt>
    <dgm:pt modelId="{A11403E4-21CE-4D53-A039-8883E6D95239}" type="pres">
      <dgm:prSet presAssocID="{EC47A3D2-AA24-494B-ACF6-96CC8234018F}" presName="parentLeftMargin" presStyleLbl="node1" presStyleIdx="1" presStyleCnt="3"/>
      <dgm:spPr/>
    </dgm:pt>
    <dgm:pt modelId="{7BF2B016-937A-4052-8CE7-0C110CDC1F60}" type="pres">
      <dgm:prSet presAssocID="{EC47A3D2-AA24-494B-ACF6-96CC8234018F}" presName="parentText" presStyleLbl="node1" presStyleIdx="2" presStyleCnt="3">
        <dgm:presLayoutVars>
          <dgm:chMax val="0"/>
          <dgm:bulletEnabled val="1"/>
        </dgm:presLayoutVars>
      </dgm:prSet>
      <dgm:spPr/>
    </dgm:pt>
    <dgm:pt modelId="{5DAB0988-BC79-471C-B80A-1D6D4207B69C}" type="pres">
      <dgm:prSet presAssocID="{EC47A3D2-AA24-494B-ACF6-96CC8234018F}" presName="negativeSpace" presStyleCnt="0"/>
      <dgm:spPr/>
    </dgm:pt>
    <dgm:pt modelId="{55FEA65C-9E2D-40C8-A685-9052ADFDA2DC}" type="pres">
      <dgm:prSet presAssocID="{EC47A3D2-AA24-494B-ACF6-96CC8234018F}" presName="childText" presStyleLbl="conFgAcc1" presStyleIdx="2" presStyleCnt="3">
        <dgm:presLayoutVars>
          <dgm:bulletEnabled val="1"/>
        </dgm:presLayoutVars>
      </dgm:prSet>
      <dgm:spPr/>
    </dgm:pt>
  </dgm:ptLst>
  <dgm:cxnLst>
    <dgm:cxn modelId="{D9633D08-DE98-47A0-9269-84D1EEAE3DAE}" type="presOf" srcId="{F2FFE860-54FC-424F-A811-2611D00784CB}" destId="{5A220E5A-906F-4C1A-B45A-761D769164A3}" srcOrd="0" destOrd="0" presId="urn:microsoft.com/office/officeart/2005/8/layout/list1"/>
    <dgm:cxn modelId="{763B380C-3850-4E63-88D4-A3A12D2E450F}" type="presOf" srcId="{655345A0-3926-4A8D-9311-C7F54E79444A}" destId="{55FEA65C-9E2D-40C8-A685-9052ADFDA2DC}" srcOrd="0" destOrd="0" presId="urn:microsoft.com/office/officeart/2005/8/layout/list1"/>
    <dgm:cxn modelId="{60845612-C9DB-485D-95A0-6B2A95336D9B}" type="presOf" srcId="{DB87AD82-DBD8-4E8D-935E-0BC10E162367}" destId="{90C95F31-92E9-466B-91E7-004CB9FDF693}" srcOrd="0" destOrd="0" presId="urn:microsoft.com/office/officeart/2005/8/layout/list1"/>
    <dgm:cxn modelId="{20A6C516-5966-497F-9813-228B5DE2AFC5}" srcId="{F2FFE860-54FC-424F-A811-2611D00784CB}" destId="{8C51FF5C-D99F-41F7-9DAE-B6EEF48422B5}" srcOrd="1" destOrd="0" parTransId="{206B5580-01DD-451D-9921-E5A6AC586790}" sibTransId="{0CCEB460-DC41-4517-B12D-49EA62ACDD3D}"/>
    <dgm:cxn modelId="{E3DF1A3A-13B9-4F52-92E8-A93E5F5B975B}" type="presOf" srcId="{8C51FF5C-D99F-41F7-9DAE-B6EEF48422B5}" destId="{69D4FC0F-36C7-4471-8E2F-FCFE17552BA8}" srcOrd="0" destOrd="1" presId="urn:microsoft.com/office/officeart/2005/8/layout/list1"/>
    <dgm:cxn modelId="{4B142F3E-BE5A-442A-812A-1891875E4F2A}" srcId="{8C51FF5C-D99F-41F7-9DAE-B6EEF48422B5}" destId="{D2F720C5-CCDC-4C0B-9647-86EB0A0E33C8}" srcOrd="0" destOrd="0" parTransId="{A17A14ED-C9C5-4103-87B9-7164804DCA31}" sibTransId="{B377A2ED-9401-4887-AE69-D54BB93FBBA7}"/>
    <dgm:cxn modelId="{85DB415B-6346-411A-BBC5-9E039B40357A}" type="presOf" srcId="{EC47A3D2-AA24-494B-ACF6-96CC8234018F}" destId="{A11403E4-21CE-4D53-A039-8883E6D95239}" srcOrd="0" destOrd="0" presId="urn:microsoft.com/office/officeart/2005/8/layout/list1"/>
    <dgm:cxn modelId="{3EDE875F-170A-4459-AB82-CB92864B0B7B}" type="presOf" srcId="{0BF43611-9925-4514-8006-189545B2E21F}" destId="{D9A13B56-A57D-4243-8F1C-AB5BAA1DF37D}" srcOrd="0" destOrd="0" presId="urn:microsoft.com/office/officeart/2005/8/layout/list1"/>
    <dgm:cxn modelId="{9F3E9664-707B-43B2-AEBC-D9BD4D978A80}" srcId="{0BF43611-9925-4514-8006-189545B2E21F}" destId="{424D5040-511D-4C8B-87FF-D75005016A1F}" srcOrd="0" destOrd="0" parTransId="{541B5B63-DF12-4CC9-9E23-A886FEC7496C}" sibTransId="{9DBF9C00-4A1D-4591-AB04-6998B928F9F5}"/>
    <dgm:cxn modelId="{B679F945-AE76-4AEF-AA25-173E5528A651}" srcId="{EC47A3D2-AA24-494B-ACF6-96CC8234018F}" destId="{F54DDB46-9ABC-4667-97EA-B171D00B5442}" srcOrd="1" destOrd="0" parTransId="{C1C30315-3A05-4DA5-B499-C61F5F24AC38}" sibTransId="{2ABBAA8E-D338-4BB1-B658-B03DDD716F9B}"/>
    <dgm:cxn modelId="{7549424F-595F-47E5-8799-939A982832C6}" srcId="{DB87AD82-DBD8-4E8D-935E-0BC10E162367}" destId="{0BF43611-9925-4514-8006-189545B2E21F}" srcOrd="0" destOrd="0" parTransId="{BD2BD768-8CDE-49DA-B004-572DFABDAFD8}" sibTransId="{A2802B9B-FF84-4D5C-8FFB-452AB279E32B}"/>
    <dgm:cxn modelId="{75812A74-1726-4762-8197-EBB893751B97}" srcId="{EC47A3D2-AA24-494B-ACF6-96CC8234018F}" destId="{655345A0-3926-4A8D-9311-C7F54E79444A}" srcOrd="0" destOrd="0" parTransId="{6F7A474B-0B3C-4DA7-87BA-CEC852732FA7}" sibTransId="{B985BD2E-BEF7-4333-8888-A7AF45ED27E2}"/>
    <dgm:cxn modelId="{5FC01986-1B09-4451-BD4A-9A04CEAA043C}" type="presOf" srcId="{0BF43611-9925-4514-8006-189545B2E21F}" destId="{95FAD43A-1EAC-473B-AF43-4D6B29585FF7}" srcOrd="1" destOrd="0" presId="urn:microsoft.com/office/officeart/2005/8/layout/list1"/>
    <dgm:cxn modelId="{47E7DB96-F1E3-4FA3-A493-C4AF8BA1528B}" type="presOf" srcId="{424D5040-511D-4C8B-87FF-D75005016A1F}" destId="{367BA0D0-CBB4-4993-8F0C-C8A11692431B}" srcOrd="0" destOrd="0" presId="urn:microsoft.com/office/officeart/2005/8/layout/list1"/>
    <dgm:cxn modelId="{CF70F1A0-5A62-4A01-8AFF-9BC0E4326364}" type="presOf" srcId="{D2F720C5-CCDC-4C0B-9647-86EB0A0E33C8}" destId="{69D4FC0F-36C7-4471-8E2F-FCFE17552BA8}" srcOrd="0" destOrd="2" presId="urn:microsoft.com/office/officeart/2005/8/layout/list1"/>
    <dgm:cxn modelId="{1A3B23A3-4B02-4CB0-AA97-F960A8A8D5D7}" type="presOf" srcId="{AFD00AE6-5A3B-4BD5-8B62-54FADC7DF5C6}" destId="{69D4FC0F-36C7-4471-8E2F-FCFE17552BA8}" srcOrd="0" destOrd="0" presId="urn:microsoft.com/office/officeart/2005/8/layout/list1"/>
    <dgm:cxn modelId="{C139F7AA-7A90-450E-ADD1-13C6DC2558B8}" srcId="{DB87AD82-DBD8-4E8D-935E-0BC10E162367}" destId="{F2FFE860-54FC-424F-A811-2611D00784CB}" srcOrd="1" destOrd="0" parTransId="{4BFCDDFB-41CC-4F51-BD30-9940E5E8A1FD}" sibTransId="{81C02E8F-637A-4C48-8D6B-1A69E0578C9A}"/>
    <dgm:cxn modelId="{503536B2-AD7B-4D96-963E-66D3697060E3}" type="presOf" srcId="{EC47A3D2-AA24-494B-ACF6-96CC8234018F}" destId="{7BF2B016-937A-4052-8CE7-0C110CDC1F60}" srcOrd="1" destOrd="0" presId="urn:microsoft.com/office/officeart/2005/8/layout/list1"/>
    <dgm:cxn modelId="{00F90AB4-239A-4100-821E-A1048F1DF1A1}" srcId="{DB87AD82-DBD8-4E8D-935E-0BC10E162367}" destId="{EC47A3D2-AA24-494B-ACF6-96CC8234018F}" srcOrd="2" destOrd="0" parTransId="{361136CF-49B8-4215-BE30-251455EE3221}" sibTransId="{24C7990C-A804-4405-975A-DE8BE78B93BC}"/>
    <dgm:cxn modelId="{538113BF-1054-4E0F-9B23-05618997A6D9}" type="presOf" srcId="{F54DDB46-9ABC-4667-97EA-B171D00B5442}" destId="{55FEA65C-9E2D-40C8-A685-9052ADFDA2DC}" srcOrd="0" destOrd="1" presId="urn:microsoft.com/office/officeart/2005/8/layout/list1"/>
    <dgm:cxn modelId="{611EDDFA-E011-40CA-96ED-EDBA24C13A1E}" type="presOf" srcId="{F2FFE860-54FC-424F-A811-2611D00784CB}" destId="{F2DE9DDD-ABB6-4425-A5EF-8A9DD286BF9D}" srcOrd="1" destOrd="0" presId="urn:microsoft.com/office/officeart/2005/8/layout/list1"/>
    <dgm:cxn modelId="{5E836DFD-7A0C-4D64-806D-A77E9CB56074}" srcId="{F2FFE860-54FC-424F-A811-2611D00784CB}" destId="{AFD00AE6-5A3B-4BD5-8B62-54FADC7DF5C6}" srcOrd="0" destOrd="0" parTransId="{E2027064-3BF5-46F8-9FA5-AFC0B8E4150C}" sibTransId="{DFDCF683-05E3-4A43-BED5-CE9A2179DA9D}"/>
    <dgm:cxn modelId="{55F67CC2-957C-4D5E-BF9E-EEB5FB8808D8}" type="presParOf" srcId="{90C95F31-92E9-466B-91E7-004CB9FDF693}" destId="{7550633C-D521-45F4-8686-31019DCF7825}" srcOrd="0" destOrd="0" presId="urn:microsoft.com/office/officeart/2005/8/layout/list1"/>
    <dgm:cxn modelId="{B8076157-5CF1-4A36-AADB-8B5C5872097E}" type="presParOf" srcId="{7550633C-D521-45F4-8686-31019DCF7825}" destId="{D9A13B56-A57D-4243-8F1C-AB5BAA1DF37D}" srcOrd="0" destOrd="0" presId="urn:microsoft.com/office/officeart/2005/8/layout/list1"/>
    <dgm:cxn modelId="{8EA770F6-8FAF-41B5-A0D3-2706CA3631F8}" type="presParOf" srcId="{7550633C-D521-45F4-8686-31019DCF7825}" destId="{95FAD43A-1EAC-473B-AF43-4D6B29585FF7}" srcOrd="1" destOrd="0" presId="urn:microsoft.com/office/officeart/2005/8/layout/list1"/>
    <dgm:cxn modelId="{249BC77A-B77F-4610-93C2-B408624DBF89}" type="presParOf" srcId="{90C95F31-92E9-466B-91E7-004CB9FDF693}" destId="{49357553-06E7-4720-B5BC-858E689A33F6}" srcOrd="1" destOrd="0" presId="urn:microsoft.com/office/officeart/2005/8/layout/list1"/>
    <dgm:cxn modelId="{7D901513-E8D8-4E4F-B381-EAABC502FE4A}" type="presParOf" srcId="{90C95F31-92E9-466B-91E7-004CB9FDF693}" destId="{367BA0D0-CBB4-4993-8F0C-C8A11692431B}" srcOrd="2" destOrd="0" presId="urn:microsoft.com/office/officeart/2005/8/layout/list1"/>
    <dgm:cxn modelId="{CA49FA66-20DC-4BE4-8F76-2FCED5E6CB81}" type="presParOf" srcId="{90C95F31-92E9-466B-91E7-004CB9FDF693}" destId="{56EC83F6-55B8-4CBF-98EF-5534EDFEDF2F}" srcOrd="3" destOrd="0" presId="urn:microsoft.com/office/officeart/2005/8/layout/list1"/>
    <dgm:cxn modelId="{56012982-75CD-4DC4-BFA9-511BCCED9F59}" type="presParOf" srcId="{90C95F31-92E9-466B-91E7-004CB9FDF693}" destId="{77EC38A0-C296-449C-8810-919F8D8C46CB}" srcOrd="4" destOrd="0" presId="urn:microsoft.com/office/officeart/2005/8/layout/list1"/>
    <dgm:cxn modelId="{38A11AB7-538C-49D0-B8F2-D3601A1237CC}" type="presParOf" srcId="{77EC38A0-C296-449C-8810-919F8D8C46CB}" destId="{5A220E5A-906F-4C1A-B45A-761D769164A3}" srcOrd="0" destOrd="0" presId="urn:microsoft.com/office/officeart/2005/8/layout/list1"/>
    <dgm:cxn modelId="{25CC9C9C-941F-4A44-8E09-A95DCDAA525C}" type="presParOf" srcId="{77EC38A0-C296-449C-8810-919F8D8C46CB}" destId="{F2DE9DDD-ABB6-4425-A5EF-8A9DD286BF9D}" srcOrd="1" destOrd="0" presId="urn:microsoft.com/office/officeart/2005/8/layout/list1"/>
    <dgm:cxn modelId="{60E22A64-419F-4F94-91C8-6C2CDDC5270D}" type="presParOf" srcId="{90C95F31-92E9-466B-91E7-004CB9FDF693}" destId="{20BF028E-61C8-45FF-B15A-2DD807235060}" srcOrd="5" destOrd="0" presId="urn:microsoft.com/office/officeart/2005/8/layout/list1"/>
    <dgm:cxn modelId="{D9423757-6637-4240-81FD-3F67514F182D}" type="presParOf" srcId="{90C95F31-92E9-466B-91E7-004CB9FDF693}" destId="{69D4FC0F-36C7-4471-8E2F-FCFE17552BA8}" srcOrd="6" destOrd="0" presId="urn:microsoft.com/office/officeart/2005/8/layout/list1"/>
    <dgm:cxn modelId="{BBA09ECF-4D2B-4C46-A955-7D9D4F0C6574}" type="presParOf" srcId="{90C95F31-92E9-466B-91E7-004CB9FDF693}" destId="{E7F5F850-62B1-445F-8A4F-048DE08A0840}" srcOrd="7" destOrd="0" presId="urn:microsoft.com/office/officeart/2005/8/layout/list1"/>
    <dgm:cxn modelId="{030A8D32-438B-4D6B-8872-3BA88A484EA5}" type="presParOf" srcId="{90C95F31-92E9-466B-91E7-004CB9FDF693}" destId="{1E50D8B3-2082-4A87-BC67-003A0B1D3194}" srcOrd="8" destOrd="0" presId="urn:microsoft.com/office/officeart/2005/8/layout/list1"/>
    <dgm:cxn modelId="{2F703691-26C5-4CF4-A586-5F8B7F525074}" type="presParOf" srcId="{1E50D8B3-2082-4A87-BC67-003A0B1D3194}" destId="{A11403E4-21CE-4D53-A039-8883E6D95239}" srcOrd="0" destOrd="0" presId="urn:microsoft.com/office/officeart/2005/8/layout/list1"/>
    <dgm:cxn modelId="{1EBBA123-861E-4E2F-AF7C-C9B726322888}" type="presParOf" srcId="{1E50D8B3-2082-4A87-BC67-003A0B1D3194}" destId="{7BF2B016-937A-4052-8CE7-0C110CDC1F60}" srcOrd="1" destOrd="0" presId="urn:microsoft.com/office/officeart/2005/8/layout/list1"/>
    <dgm:cxn modelId="{494BC55C-EE89-4F52-A731-9AABFA507E91}" type="presParOf" srcId="{90C95F31-92E9-466B-91E7-004CB9FDF693}" destId="{5DAB0988-BC79-471C-B80A-1D6D4207B69C}" srcOrd="9" destOrd="0" presId="urn:microsoft.com/office/officeart/2005/8/layout/list1"/>
    <dgm:cxn modelId="{477CF074-42F7-46F1-BEBB-8E2CA898C797}" type="presParOf" srcId="{90C95F31-92E9-466B-91E7-004CB9FDF693}" destId="{55FEA65C-9E2D-40C8-A685-9052ADFDA2DC}"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DAFC4F-A257-4F68-9786-FB6C20F76E51}">
      <dsp:nvSpPr>
        <dsp:cNvPr id="0" name=""/>
        <dsp:cNvSpPr/>
      </dsp:nvSpPr>
      <dsp:spPr>
        <a:xfrm>
          <a:off x="3676" y="5"/>
          <a:ext cx="7521590" cy="567689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0" lvl="0" indent="0" algn="just" defTabSz="933450">
            <a:lnSpc>
              <a:spcPct val="90000"/>
            </a:lnSpc>
            <a:spcBef>
              <a:spcPct val="0"/>
            </a:spcBef>
            <a:spcAft>
              <a:spcPct val="35000"/>
            </a:spcAft>
            <a:buNone/>
          </a:pPr>
          <a:r>
            <a:rPr lang="en-US" sz="2100" kern="1200"/>
            <a:t>“Deposit” includes any receipt of money by way of deposit or loan or in any other form, by a company, but does not include </a:t>
          </a:r>
          <a:endParaRPr lang="en-US" sz="2100" kern="1200" dirty="0"/>
        </a:p>
        <a:p>
          <a:pPr marL="228600" lvl="1" indent="-228600" algn="just" defTabSz="889000">
            <a:lnSpc>
              <a:spcPct val="90000"/>
            </a:lnSpc>
            <a:spcBef>
              <a:spcPct val="0"/>
            </a:spcBef>
            <a:spcAft>
              <a:spcPct val="15000"/>
            </a:spcAft>
            <a:buChar char="•"/>
          </a:pPr>
          <a:r>
            <a:rPr lang="en-US" sz="2000" kern="1200" dirty="0"/>
            <a:t>Any amount received from Govt., or any amount received from other source repayment is guaranteed by the Govt., </a:t>
          </a:r>
        </a:p>
        <a:p>
          <a:pPr marL="228600" lvl="1" indent="-228600" algn="just" defTabSz="889000">
            <a:lnSpc>
              <a:spcPct val="90000"/>
            </a:lnSpc>
            <a:spcBef>
              <a:spcPct val="0"/>
            </a:spcBef>
            <a:spcAft>
              <a:spcPct val="15000"/>
            </a:spcAft>
            <a:buChar char="•"/>
          </a:pPr>
          <a:r>
            <a:rPr lang="en-US" sz="2000" kern="1200"/>
            <a:t>Any amount received from foreign Govt., foreign/international banks, multilateral financial institutions, foreign govt., owned development financial institution, foreign export credit agencies, foreign collaborators, foreign bodies corporate and foreign citizens, foreign authorities or persons resident outside India subject to the provisions of FEMA</a:t>
          </a:r>
          <a:endParaRPr lang="en-US" sz="2000" kern="1200" dirty="0"/>
        </a:p>
        <a:p>
          <a:pPr marL="228600" lvl="1" indent="-228600" algn="just" defTabSz="889000">
            <a:lnSpc>
              <a:spcPct val="90000"/>
            </a:lnSpc>
            <a:spcBef>
              <a:spcPct val="0"/>
            </a:spcBef>
            <a:spcAft>
              <a:spcPct val="15000"/>
            </a:spcAft>
            <a:buChar char="•"/>
          </a:pPr>
          <a:r>
            <a:rPr lang="en-US" sz="2000" kern="1200"/>
            <a:t>Any amount received as a loan or facility</a:t>
          </a:r>
          <a:r>
            <a:rPr lang="en-US" sz="2000" i="1" kern="1200"/>
            <a:t> </a:t>
          </a:r>
          <a:r>
            <a:rPr lang="en-US" sz="2000" kern="1200"/>
            <a:t>from</a:t>
          </a:r>
          <a:r>
            <a:rPr lang="en-US" sz="2000" i="1" kern="1200"/>
            <a:t> </a:t>
          </a:r>
          <a:r>
            <a:rPr lang="en-IN" sz="2000" kern="1200"/>
            <a:t>any banking company or a co-operative bank</a:t>
          </a:r>
          <a:endParaRPr lang="en-US" sz="2000" kern="1200" dirty="0"/>
        </a:p>
        <a:p>
          <a:pPr marL="228600" lvl="1" indent="-228600" algn="just" defTabSz="889000">
            <a:lnSpc>
              <a:spcPct val="90000"/>
            </a:lnSpc>
            <a:spcBef>
              <a:spcPct val="0"/>
            </a:spcBef>
            <a:spcAft>
              <a:spcPct val="15000"/>
            </a:spcAft>
            <a:buChar char="•"/>
          </a:pPr>
          <a:r>
            <a:rPr lang="en-US" sz="2000" kern="1200"/>
            <a:t>Any amount received as a loan or financial assistance from Public Financial Institutions, regional financial institutions, Insurance Companies, Scheduled Banks</a:t>
          </a:r>
          <a:endParaRPr lang="en-US" sz="2000" kern="1200" dirty="0"/>
        </a:p>
        <a:p>
          <a:pPr marL="228600" lvl="1" indent="-228600" algn="just" defTabSz="889000">
            <a:lnSpc>
              <a:spcPct val="90000"/>
            </a:lnSpc>
            <a:spcBef>
              <a:spcPct val="0"/>
            </a:spcBef>
            <a:spcAft>
              <a:spcPct val="15000"/>
            </a:spcAft>
            <a:buChar char="•"/>
          </a:pPr>
          <a:r>
            <a:rPr lang="en-US" sz="2000" kern="1200" dirty="0"/>
            <a:t>Any amount received against issue of commercial paper or any other instrument issued in accordance with the guidelines or notification issued by the Reserve Bank of </a:t>
          </a:r>
          <a:r>
            <a:rPr lang="en-IN" sz="2000" kern="1200" dirty="0"/>
            <a:t>India;</a:t>
          </a:r>
          <a:endParaRPr lang="en-US" sz="2000" kern="1200" dirty="0"/>
        </a:p>
        <a:p>
          <a:pPr marL="228600" lvl="1" indent="-228600" algn="just" defTabSz="889000">
            <a:lnSpc>
              <a:spcPct val="90000"/>
            </a:lnSpc>
            <a:spcBef>
              <a:spcPct val="0"/>
            </a:spcBef>
            <a:spcAft>
              <a:spcPct val="15000"/>
            </a:spcAft>
            <a:buChar char="•"/>
          </a:pPr>
          <a:endParaRPr lang="en-US" sz="2000" kern="1200" dirty="0"/>
        </a:p>
        <a:p>
          <a:pPr marL="228600" lvl="1" indent="-228600" algn="just" defTabSz="889000">
            <a:lnSpc>
              <a:spcPct val="90000"/>
            </a:lnSpc>
            <a:spcBef>
              <a:spcPct val="0"/>
            </a:spcBef>
            <a:spcAft>
              <a:spcPct val="15000"/>
            </a:spcAft>
            <a:buChar char="•"/>
          </a:pPr>
          <a:endParaRPr lang="en-US" sz="2000" kern="1200" dirty="0"/>
        </a:p>
      </dsp:txBody>
      <dsp:txXfrm>
        <a:off x="169946" y="166275"/>
        <a:ext cx="7189050" cy="534435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4F6687-3CA8-43A1-8B96-D3D2817E16C2}">
      <dsp:nvSpPr>
        <dsp:cNvPr id="0" name=""/>
        <dsp:cNvSpPr/>
      </dsp:nvSpPr>
      <dsp:spPr>
        <a:xfrm>
          <a:off x="-6099852" y="-933923"/>
          <a:ext cx="7266242" cy="7266242"/>
        </a:xfrm>
        <a:prstGeom prst="blockArc">
          <a:avLst>
            <a:gd name="adj1" fmla="val 18900000"/>
            <a:gd name="adj2" fmla="val 2700000"/>
            <a:gd name="adj3" fmla="val 297"/>
          </a:avLst>
        </a:prstGeom>
        <a:noFill/>
        <a:ln w="22225" cap="rnd"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A0480F8-D1D6-4B7B-B7F1-BD0EFC8336A6}">
      <dsp:nvSpPr>
        <dsp:cNvPr id="0" name=""/>
        <dsp:cNvSpPr/>
      </dsp:nvSpPr>
      <dsp:spPr>
        <a:xfrm>
          <a:off x="378697" y="245411"/>
          <a:ext cx="8337634" cy="490606"/>
        </a:xfrm>
        <a:prstGeom prst="rect">
          <a:avLst/>
        </a:prstGeom>
        <a:solidFill>
          <a:schemeClr val="accent1">
            <a:shade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9419" tIns="45720" rIns="45720" bIns="45720" numCol="1" spcCol="1270" anchor="ctr" anchorCtr="0">
          <a:noAutofit/>
        </a:bodyPr>
        <a:lstStyle/>
        <a:p>
          <a:pPr marL="0" lvl="0" indent="0" algn="l" defTabSz="800100">
            <a:lnSpc>
              <a:spcPct val="90000"/>
            </a:lnSpc>
            <a:spcBef>
              <a:spcPct val="0"/>
            </a:spcBef>
            <a:spcAft>
              <a:spcPct val="35000"/>
            </a:spcAft>
            <a:buNone/>
          </a:pPr>
          <a:r>
            <a:rPr lang="en-IN" sz="1800" kern="1200" dirty="0"/>
            <a:t>Pass a resolution either SR or </a:t>
          </a:r>
          <a:r>
            <a:rPr lang="en-IN" sz="1800" kern="1200" dirty="0" err="1"/>
            <a:t>OR</a:t>
          </a:r>
          <a:r>
            <a:rPr lang="en-IN" sz="1800" kern="1200" dirty="0"/>
            <a:t> depending on limits u/s. 180 (1) (C) for eligible for public / for members – Ordinary resolution </a:t>
          </a:r>
        </a:p>
      </dsp:txBody>
      <dsp:txXfrm>
        <a:off x="378697" y="245411"/>
        <a:ext cx="8337634" cy="490606"/>
      </dsp:txXfrm>
    </dsp:sp>
    <dsp:sp modelId="{1B3AFDF5-BBF4-4A88-B10C-6814A01525C1}">
      <dsp:nvSpPr>
        <dsp:cNvPr id="0" name=""/>
        <dsp:cNvSpPr/>
      </dsp:nvSpPr>
      <dsp:spPr>
        <a:xfrm>
          <a:off x="72068" y="184085"/>
          <a:ext cx="613257" cy="613257"/>
        </a:xfrm>
        <a:prstGeom prst="ellipse">
          <a:avLst/>
        </a:prstGeom>
        <a:solidFill>
          <a:schemeClr val="lt1">
            <a:hueOff val="0"/>
            <a:satOff val="0"/>
            <a:lumOff val="0"/>
            <a:alphaOff val="0"/>
          </a:schemeClr>
        </a:solidFill>
        <a:ln w="22225" cap="rnd"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03ED893-946E-4DED-B236-D6E8D5624FF4}">
      <dsp:nvSpPr>
        <dsp:cNvPr id="0" name=""/>
        <dsp:cNvSpPr/>
      </dsp:nvSpPr>
      <dsp:spPr>
        <a:xfrm>
          <a:off x="822985" y="996752"/>
          <a:ext cx="7893346" cy="460605"/>
        </a:xfrm>
        <a:prstGeom prst="rect">
          <a:avLst/>
        </a:prstGeom>
        <a:solidFill>
          <a:schemeClr val="accent1">
            <a:shade val="50000"/>
            <a:hueOff val="153207"/>
            <a:satOff val="-17315"/>
            <a:lumOff val="1679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9419" tIns="45720" rIns="45720" bIns="45720" numCol="1" spcCol="1270" anchor="ctr" anchorCtr="0">
          <a:noAutofit/>
        </a:bodyPr>
        <a:lstStyle/>
        <a:p>
          <a:pPr marL="0" lvl="0" indent="0" algn="l" defTabSz="800100">
            <a:lnSpc>
              <a:spcPct val="90000"/>
            </a:lnSpc>
            <a:spcBef>
              <a:spcPct val="0"/>
            </a:spcBef>
            <a:spcAft>
              <a:spcPct val="35000"/>
            </a:spcAft>
            <a:buNone/>
          </a:pPr>
          <a:r>
            <a:rPr lang="en-IN" sz="1800" kern="1200" dirty="0"/>
            <a:t>Issue Circular – DPT-1</a:t>
          </a:r>
        </a:p>
      </dsp:txBody>
      <dsp:txXfrm>
        <a:off x="822985" y="996752"/>
        <a:ext cx="7893346" cy="460605"/>
      </dsp:txXfrm>
    </dsp:sp>
    <dsp:sp modelId="{F42AFA5C-DE02-400F-A526-73329DB419BD}">
      <dsp:nvSpPr>
        <dsp:cNvPr id="0" name=""/>
        <dsp:cNvSpPr/>
      </dsp:nvSpPr>
      <dsp:spPr>
        <a:xfrm>
          <a:off x="516356" y="920426"/>
          <a:ext cx="613257" cy="613257"/>
        </a:xfrm>
        <a:prstGeom prst="ellipse">
          <a:avLst/>
        </a:prstGeom>
        <a:solidFill>
          <a:schemeClr val="lt1">
            <a:hueOff val="0"/>
            <a:satOff val="0"/>
            <a:lumOff val="0"/>
            <a:alphaOff val="0"/>
          </a:schemeClr>
        </a:solidFill>
        <a:ln w="22225" cap="rnd" cmpd="sng" algn="ctr">
          <a:solidFill>
            <a:schemeClr val="accent1">
              <a:shade val="50000"/>
              <a:hueOff val="153207"/>
              <a:satOff val="-17315"/>
              <a:lumOff val="16799"/>
              <a:alphaOff val="0"/>
            </a:schemeClr>
          </a:solidFill>
          <a:prstDash val="solid"/>
        </a:ln>
        <a:effectLst/>
      </dsp:spPr>
      <dsp:style>
        <a:lnRef idx="2">
          <a:scrgbClr r="0" g="0" b="0"/>
        </a:lnRef>
        <a:fillRef idx="1">
          <a:scrgbClr r="0" g="0" b="0"/>
        </a:fillRef>
        <a:effectRef idx="0">
          <a:scrgbClr r="0" g="0" b="0"/>
        </a:effectRef>
        <a:fontRef idx="minor"/>
      </dsp:style>
    </dsp:sp>
    <dsp:sp modelId="{5C3A31D2-8898-440F-B3B1-1C23041D929C}">
      <dsp:nvSpPr>
        <dsp:cNvPr id="0" name=""/>
        <dsp:cNvSpPr/>
      </dsp:nvSpPr>
      <dsp:spPr>
        <a:xfrm>
          <a:off x="1066452" y="1717553"/>
          <a:ext cx="7649878" cy="490606"/>
        </a:xfrm>
        <a:prstGeom prst="rect">
          <a:avLst/>
        </a:prstGeom>
        <a:solidFill>
          <a:schemeClr val="accent1">
            <a:shade val="50000"/>
            <a:hueOff val="306415"/>
            <a:satOff val="-34631"/>
            <a:lumOff val="3359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9419" tIns="45720" rIns="45720" bIns="45720" numCol="1" spcCol="1270" anchor="ctr" anchorCtr="0">
          <a:noAutofit/>
        </a:bodyPr>
        <a:lstStyle/>
        <a:p>
          <a:pPr marL="0" lvl="0" indent="0" algn="l" defTabSz="800100">
            <a:lnSpc>
              <a:spcPct val="90000"/>
            </a:lnSpc>
            <a:spcBef>
              <a:spcPct val="0"/>
            </a:spcBef>
            <a:spcAft>
              <a:spcPct val="35000"/>
            </a:spcAft>
            <a:buNone/>
          </a:pPr>
          <a:r>
            <a:rPr lang="en-IN" sz="1800" kern="1200" dirty="0"/>
            <a:t>Appointment of trustee before 7 days of issue in case of secured deposit</a:t>
          </a:r>
        </a:p>
      </dsp:txBody>
      <dsp:txXfrm>
        <a:off x="1066452" y="1717553"/>
        <a:ext cx="7649878" cy="490606"/>
      </dsp:txXfrm>
    </dsp:sp>
    <dsp:sp modelId="{AB2C1773-147F-47D7-B9AA-11FAB5FD79BE}">
      <dsp:nvSpPr>
        <dsp:cNvPr id="0" name=""/>
        <dsp:cNvSpPr/>
      </dsp:nvSpPr>
      <dsp:spPr>
        <a:xfrm>
          <a:off x="759824" y="1656227"/>
          <a:ext cx="613257" cy="613257"/>
        </a:xfrm>
        <a:prstGeom prst="ellipse">
          <a:avLst/>
        </a:prstGeom>
        <a:solidFill>
          <a:schemeClr val="lt1">
            <a:hueOff val="0"/>
            <a:satOff val="0"/>
            <a:lumOff val="0"/>
            <a:alphaOff val="0"/>
          </a:schemeClr>
        </a:solidFill>
        <a:ln w="22225" cap="rnd" cmpd="sng" algn="ctr">
          <a:solidFill>
            <a:schemeClr val="accent1">
              <a:shade val="50000"/>
              <a:hueOff val="306415"/>
              <a:satOff val="-34631"/>
              <a:lumOff val="33599"/>
              <a:alphaOff val="0"/>
            </a:schemeClr>
          </a:solidFill>
          <a:prstDash val="solid"/>
        </a:ln>
        <a:effectLst/>
      </dsp:spPr>
      <dsp:style>
        <a:lnRef idx="2">
          <a:scrgbClr r="0" g="0" b="0"/>
        </a:lnRef>
        <a:fillRef idx="1">
          <a:scrgbClr r="0" g="0" b="0"/>
        </a:fillRef>
        <a:effectRef idx="0">
          <a:scrgbClr r="0" g="0" b="0"/>
        </a:effectRef>
        <a:fontRef idx="minor"/>
      </dsp:style>
    </dsp:sp>
    <dsp:sp modelId="{2AAE06DB-084C-44BF-85F9-A578D8DF47F2}">
      <dsp:nvSpPr>
        <dsp:cNvPr id="0" name=""/>
        <dsp:cNvSpPr/>
      </dsp:nvSpPr>
      <dsp:spPr>
        <a:xfrm>
          <a:off x="1144189" y="2453894"/>
          <a:ext cx="7572141" cy="490606"/>
        </a:xfrm>
        <a:prstGeom prst="rect">
          <a:avLst/>
        </a:prstGeom>
        <a:solidFill>
          <a:schemeClr val="accent1">
            <a:shade val="50000"/>
            <a:hueOff val="459622"/>
            <a:satOff val="-51946"/>
            <a:lumOff val="50398"/>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9419" tIns="45720" rIns="45720" bIns="45720" numCol="1" spcCol="1270" anchor="ctr" anchorCtr="0">
          <a:noAutofit/>
        </a:bodyPr>
        <a:lstStyle/>
        <a:p>
          <a:pPr marL="0" lvl="0" indent="0" algn="l" defTabSz="800100">
            <a:lnSpc>
              <a:spcPct val="90000"/>
            </a:lnSpc>
            <a:spcBef>
              <a:spcPct val="0"/>
            </a:spcBef>
            <a:spcAft>
              <a:spcPct val="35000"/>
            </a:spcAft>
            <a:buNone/>
          </a:pPr>
          <a:r>
            <a:rPr lang="en-IN" sz="1800" kern="1200" dirty="0"/>
            <a:t>Creation of Deposit repayment reserve </a:t>
          </a:r>
          <a:r>
            <a:rPr lang="en-IN" sz="1800" kern="1200" dirty="0" err="1"/>
            <a:t>atleast</a:t>
          </a:r>
          <a:r>
            <a:rPr lang="en-IN" sz="1800" kern="1200" dirty="0"/>
            <a:t> 20% of amount maturing in the following financial year – Cannot come below 20% at any point in time</a:t>
          </a:r>
        </a:p>
      </dsp:txBody>
      <dsp:txXfrm>
        <a:off x="1144189" y="2453894"/>
        <a:ext cx="7572141" cy="490606"/>
      </dsp:txXfrm>
    </dsp:sp>
    <dsp:sp modelId="{32DBA16C-0D3D-4BF4-B484-C933AFBE29E4}">
      <dsp:nvSpPr>
        <dsp:cNvPr id="0" name=""/>
        <dsp:cNvSpPr/>
      </dsp:nvSpPr>
      <dsp:spPr>
        <a:xfrm>
          <a:off x="837560" y="2392568"/>
          <a:ext cx="613257" cy="613257"/>
        </a:xfrm>
        <a:prstGeom prst="ellipse">
          <a:avLst/>
        </a:prstGeom>
        <a:solidFill>
          <a:schemeClr val="lt1">
            <a:hueOff val="0"/>
            <a:satOff val="0"/>
            <a:lumOff val="0"/>
            <a:alphaOff val="0"/>
          </a:schemeClr>
        </a:solidFill>
        <a:ln w="22225" cap="rnd" cmpd="sng" algn="ctr">
          <a:solidFill>
            <a:schemeClr val="accent1">
              <a:shade val="50000"/>
              <a:hueOff val="459622"/>
              <a:satOff val="-51946"/>
              <a:lumOff val="50398"/>
              <a:alphaOff val="0"/>
            </a:schemeClr>
          </a:solidFill>
          <a:prstDash val="solid"/>
        </a:ln>
        <a:effectLst/>
      </dsp:spPr>
      <dsp:style>
        <a:lnRef idx="2">
          <a:scrgbClr r="0" g="0" b="0"/>
        </a:lnRef>
        <a:fillRef idx="1">
          <a:scrgbClr r="0" g="0" b="0"/>
        </a:fillRef>
        <a:effectRef idx="0">
          <a:scrgbClr r="0" g="0" b="0"/>
        </a:effectRef>
        <a:fontRef idx="minor"/>
      </dsp:style>
    </dsp:sp>
    <dsp:sp modelId="{044F60D1-09C2-473A-8ECE-4BF819814A57}">
      <dsp:nvSpPr>
        <dsp:cNvPr id="0" name=""/>
        <dsp:cNvSpPr/>
      </dsp:nvSpPr>
      <dsp:spPr>
        <a:xfrm>
          <a:off x="1066452" y="3190235"/>
          <a:ext cx="7649878" cy="490606"/>
        </a:xfrm>
        <a:prstGeom prst="rect">
          <a:avLst/>
        </a:prstGeom>
        <a:solidFill>
          <a:schemeClr val="accent1">
            <a:shade val="50000"/>
            <a:hueOff val="459622"/>
            <a:satOff val="-51946"/>
            <a:lumOff val="50398"/>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9419" tIns="45720" rIns="45720" bIns="45720" numCol="1" spcCol="1270" anchor="ctr" anchorCtr="0">
          <a:noAutofit/>
        </a:bodyPr>
        <a:lstStyle/>
        <a:p>
          <a:pPr marL="0" lvl="0" indent="0" algn="l" defTabSz="800100">
            <a:lnSpc>
              <a:spcPct val="90000"/>
            </a:lnSpc>
            <a:spcBef>
              <a:spcPct val="0"/>
            </a:spcBef>
            <a:spcAft>
              <a:spcPct val="35000"/>
            </a:spcAft>
            <a:buNone/>
          </a:pPr>
          <a:r>
            <a:rPr lang="en-IN" sz="1800" kern="1200" dirty="0"/>
            <a:t>Deposit in Joint Names and Nomination </a:t>
          </a:r>
        </a:p>
      </dsp:txBody>
      <dsp:txXfrm>
        <a:off x="1066452" y="3190235"/>
        <a:ext cx="7649878" cy="490606"/>
      </dsp:txXfrm>
    </dsp:sp>
    <dsp:sp modelId="{DC3865FA-A380-466B-9D9C-7D13E46DFB6D}">
      <dsp:nvSpPr>
        <dsp:cNvPr id="0" name=""/>
        <dsp:cNvSpPr/>
      </dsp:nvSpPr>
      <dsp:spPr>
        <a:xfrm>
          <a:off x="759824" y="3128909"/>
          <a:ext cx="613257" cy="613257"/>
        </a:xfrm>
        <a:prstGeom prst="ellipse">
          <a:avLst/>
        </a:prstGeom>
        <a:solidFill>
          <a:schemeClr val="lt1">
            <a:hueOff val="0"/>
            <a:satOff val="0"/>
            <a:lumOff val="0"/>
            <a:alphaOff val="0"/>
          </a:schemeClr>
        </a:solidFill>
        <a:ln w="22225" cap="rnd" cmpd="sng" algn="ctr">
          <a:solidFill>
            <a:schemeClr val="accent1">
              <a:shade val="50000"/>
              <a:hueOff val="459622"/>
              <a:satOff val="-51946"/>
              <a:lumOff val="50398"/>
              <a:alphaOff val="0"/>
            </a:schemeClr>
          </a:solidFill>
          <a:prstDash val="solid"/>
        </a:ln>
        <a:effectLst/>
      </dsp:spPr>
      <dsp:style>
        <a:lnRef idx="2">
          <a:scrgbClr r="0" g="0" b="0"/>
        </a:lnRef>
        <a:fillRef idx="1">
          <a:scrgbClr r="0" g="0" b="0"/>
        </a:fillRef>
        <a:effectRef idx="0">
          <a:scrgbClr r="0" g="0" b="0"/>
        </a:effectRef>
        <a:fontRef idx="minor"/>
      </dsp:style>
    </dsp:sp>
    <dsp:sp modelId="{BC7B5B28-9F0C-45AB-9620-69B0B6AE2009}">
      <dsp:nvSpPr>
        <dsp:cNvPr id="0" name=""/>
        <dsp:cNvSpPr/>
      </dsp:nvSpPr>
      <dsp:spPr>
        <a:xfrm>
          <a:off x="822985" y="3926036"/>
          <a:ext cx="7893346" cy="490606"/>
        </a:xfrm>
        <a:prstGeom prst="rect">
          <a:avLst/>
        </a:prstGeom>
        <a:solidFill>
          <a:schemeClr val="accent1">
            <a:shade val="50000"/>
            <a:hueOff val="306415"/>
            <a:satOff val="-34631"/>
            <a:lumOff val="3359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9419" tIns="45720" rIns="45720" bIns="45720" numCol="1" spcCol="1270" anchor="ctr" anchorCtr="0">
          <a:noAutofit/>
        </a:bodyPr>
        <a:lstStyle/>
        <a:p>
          <a:pPr marL="0" lvl="0" indent="0" algn="l" defTabSz="800100">
            <a:lnSpc>
              <a:spcPct val="90000"/>
            </a:lnSpc>
            <a:spcBef>
              <a:spcPct val="0"/>
            </a:spcBef>
            <a:spcAft>
              <a:spcPct val="35000"/>
            </a:spcAft>
            <a:buNone/>
          </a:pPr>
          <a:r>
            <a:rPr lang="en-IN" sz="1800" kern="1200" dirty="0"/>
            <a:t>Deposit register - all entries to be made within 7 days and maintain for 8 years</a:t>
          </a:r>
        </a:p>
      </dsp:txBody>
      <dsp:txXfrm>
        <a:off x="822985" y="3926036"/>
        <a:ext cx="7893346" cy="490606"/>
      </dsp:txXfrm>
    </dsp:sp>
    <dsp:sp modelId="{B9FB0B5E-88AD-4097-99BE-C66FE2DB8D73}">
      <dsp:nvSpPr>
        <dsp:cNvPr id="0" name=""/>
        <dsp:cNvSpPr/>
      </dsp:nvSpPr>
      <dsp:spPr>
        <a:xfrm>
          <a:off x="516356" y="3864710"/>
          <a:ext cx="613257" cy="613257"/>
        </a:xfrm>
        <a:prstGeom prst="ellipse">
          <a:avLst/>
        </a:prstGeom>
        <a:solidFill>
          <a:schemeClr val="lt1">
            <a:hueOff val="0"/>
            <a:satOff val="0"/>
            <a:lumOff val="0"/>
            <a:alphaOff val="0"/>
          </a:schemeClr>
        </a:solidFill>
        <a:ln w="22225" cap="rnd" cmpd="sng" algn="ctr">
          <a:solidFill>
            <a:schemeClr val="accent1">
              <a:shade val="50000"/>
              <a:hueOff val="306415"/>
              <a:satOff val="-34631"/>
              <a:lumOff val="33599"/>
              <a:alphaOff val="0"/>
            </a:schemeClr>
          </a:solidFill>
          <a:prstDash val="solid"/>
        </a:ln>
        <a:effectLst/>
      </dsp:spPr>
      <dsp:style>
        <a:lnRef idx="2">
          <a:scrgbClr r="0" g="0" b="0"/>
        </a:lnRef>
        <a:fillRef idx="1">
          <a:scrgbClr r="0" g="0" b="0"/>
        </a:fillRef>
        <a:effectRef idx="0">
          <a:scrgbClr r="0" g="0" b="0"/>
        </a:effectRef>
        <a:fontRef idx="minor"/>
      </dsp:style>
    </dsp:sp>
    <dsp:sp modelId="{CFB90C8D-BC68-4A66-8803-5D5DF9E87FFD}">
      <dsp:nvSpPr>
        <dsp:cNvPr id="0" name=""/>
        <dsp:cNvSpPr/>
      </dsp:nvSpPr>
      <dsp:spPr>
        <a:xfrm>
          <a:off x="378697" y="4662377"/>
          <a:ext cx="8337634" cy="490606"/>
        </a:xfrm>
        <a:prstGeom prst="rect">
          <a:avLst/>
        </a:prstGeom>
        <a:solidFill>
          <a:schemeClr val="accent1">
            <a:shade val="50000"/>
            <a:hueOff val="153207"/>
            <a:satOff val="-17315"/>
            <a:lumOff val="1679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9419" tIns="45720" rIns="45720" bIns="45720" numCol="1" spcCol="1270" anchor="ctr" anchorCtr="0">
          <a:noAutofit/>
        </a:bodyPr>
        <a:lstStyle/>
        <a:p>
          <a:pPr marL="0" lvl="0" indent="0" algn="l" defTabSz="800100">
            <a:lnSpc>
              <a:spcPct val="90000"/>
            </a:lnSpc>
            <a:spcBef>
              <a:spcPct val="0"/>
            </a:spcBef>
            <a:spcAft>
              <a:spcPct val="35000"/>
            </a:spcAft>
            <a:buNone/>
          </a:pPr>
          <a:r>
            <a:rPr lang="en-IN" sz="1800" kern="1200" dirty="0"/>
            <a:t>Issue deposit receipts within 21 days</a:t>
          </a:r>
        </a:p>
      </dsp:txBody>
      <dsp:txXfrm>
        <a:off x="378697" y="4662377"/>
        <a:ext cx="8337634" cy="490606"/>
      </dsp:txXfrm>
    </dsp:sp>
    <dsp:sp modelId="{452BDCDF-57DB-482B-BF18-295DF092A6EE}">
      <dsp:nvSpPr>
        <dsp:cNvPr id="0" name=""/>
        <dsp:cNvSpPr/>
      </dsp:nvSpPr>
      <dsp:spPr>
        <a:xfrm>
          <a:off x="72068" y="4601052"/>
          <a:ext cx="613257" cy="613257"/>
        </a:xfrm>
        <a:prstGeom prst="ellipse">
          <a:avLst/>
        </a:prstGeom>
        <a:solidFill>
          <a:schemeClr val="lt1">
            <a:hueOff val="0"/>
            <a:satOff val="0"/>
            <a:lumOff val="0"/>
            <a:alphaOff val="0"/>
          </a:schemeClr>
        </a:solidFill>
        <a:ln w="22225" cap="rnd" cmpd="sng" algn="ctr">
          <a:solidFill>
            <a:schemeClr val="accent1">
              <a:shade val="50000"/>
              <a:hueOff val="153207"/>
              <a:satOff val="-17315"/>
              <a:lumOff val="16799"/>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4F6687-3CA8-43A1-8B96-D3D2817E16C2}">
      <dsp:nvSpPr>
        <dsp:cNvPr id="0" name=""/>
        <dsp:cNvSpPr/>
      </dsp:nvSpPr>
      <dsp:spPr>
        <a:xfrm>
          <a:off x="-6099852" y="-933923"/>
          <a:ext cx="7266242" cy="7266242"/>
        </a:xfrm>
        <a:prstGeom prst="blockArc">
          <a:avLst>
            <a:gd name="adj1" fmla="val 18900000"/>
            <a:gd name="adj2" fmla="val 2700000"/>
            <a:gd name="adj3" fmla="val 297"/>
          </a:avLst>
        </a:prstGeom>
        <a:noFill/>
        <a:ln w="22225" cap="rnd"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A0480F8-D1D6-4B7B-B7F1-BD0EFC8336A6}">
      <dsp:nvSpPr>
        <dsp:cNvPr id="0" name=""/>
        <dsp:cNvSpPr/>
      </dsp:nvSpPr>
      <dsp:spPr>
        <a:xfrm>
          <a:off x="378697" y="245411"/>
          <a:ext cx="8337634" cy="490606"/>
        </a:xfrm>
        <a:prstGeom prst="rect">
          <a:avLst/>
        </a:prstGeom>
        <a:solidFill>
          <a:schemeClr val="accent1">
            <a:shade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9419" tIns="45720" rIns="45720" bIns="45720" numCol="1" spcCol="1270" anchor="ctr" anchorCtr="0">
          <a:noAutofit/>
        </a:bodyPr>
        <a:lstStyle/>
        <a:p>
          <a:pPr marL="0" lvl="0" indent="0" algn="l" defTabSz="800100">
            <a:lnSpc>
              <a:spcPct val="90000"/>
            </a:lnSpc>
            <a:spcBef>
              <a:spcPct val="0"/>
            </a:spcBef>
            <a:spcAft>
              <a:spcPct val="35000"/>
            </a:spcAft>
            <a:buNone/>
          </a:pPr>
          <a:r>
            <a:rPr lang="en-IN" sz="1800" kern="1200" baseline="0" dirty="0"/>
            <a:t>Terms and conditions of deposit cannot be changed, repayment should be as per term			</a:t>
          </a:r>
          <a:endParaRPr lang="en-IN" sz="1800" kern="1200" dirty="0"/>
        </a:p>
      </dsp:txBody>
      <dsp:txXfrm>
        <a:off x="378697" y="245411"/>
        <a:ext cx="8337634" cy="490606"/>
      </dsp:txXfrm>
    </dsp:sp>
    <dsp:sp modelId="{1B3AFDF5-BBF4-4A88-B10C-6814A01525C1}">
      <dsp:nvSpPr>
        <dsp:cNvPr id="0" name=""/>
        <dsp:cNvSpPr/>
      </dsp:nvSpPr>
      <dsp:spPr>
        <a:xfrm>
          <a:off x="72068" y="184085"/>
          <a:ext cx="613257" cy="613257"/>
        </a:xfrm>
        <a:prstGeom prst="ellipse">
          <a:avLst/>
        </a:prstGeom>
        <a:solidFill>
          <a:schemeClr val="lt1">
            <a:hueOff val="0"/>
            <a:satOff val="0"/>
            <a:lumOff val="0"/>
            <a:alphaOff val="0"/>
          </a:schemeClr>
        </a:solidFill>
        <a:ln w="22225" cap="rnd"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03ED893-946E-4DED-B236-D6E8D5624FF4}">
      <dsp:nvSpPr>
        <dsp:cNvPr id="0" name=""/>
        <dsp:cNvSpPr/>
      </dsp:nvSpPr>
      <dsp:spPr>
        <a:xfrm>
          <a:off x="822985" y="996752"/>
          <a:ext cx="7893346" cy="460605"/>
        </a:xfrm>
        <a:prstGeom prst="rect">
          <a:avLst/>
        </a:prstGeom>
        <a:solidFill>
          <a:schemeClr val="accent1">
            <a:shade val="50000"/>
            <a:hueOff val="153207"/>
            <a:satOff val="-17315"/>
            <a:lumOff val="1679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9419" tIns="45720" rIns="45720" bIns="45720" numCol="1" spcCol="1270" anchor="ctr" anchorCtr="0">
          <a:noAutofit/>
        </a:bodyPr>
        <a:lstStyle/>
        <a:p>
          <a:pPr marL="0" lvl="0" indent="0" algn="l" defTabSz="800100">
            <a:lnSpc>
              <a:spcPct val="90000"/>
            </a:lnSpc>
            <a:spcBef>
              <a:spcPct val="0"/>
            </a:spcBef>
            <a:spcAft>
              <a:spcPct val="35000"/>
            </a:spcAft>
            <a:buNone/>
          </a:pPr>
          <a:r>
            <a:rPr lang="en-IN" sz="1800" kern="1200" dirty="0"/>
            <a:t>Charge</a:t>
          </a:r>
          <a:r>
            <a:rPr lang="en-IN" sz="1800" kern="1200" baseline="0" dirty="0"/>
            <a:t> creation if the deposit is secured/Secured only if 100% Cover/RV within 30 days</a:t>
          </a:r>
          <a:endParaRPr lang="en-IN" sz="1800" kern="1200" dirty="0"/>
        </a:p>
      </dsp:txBody>
      <dsp:txXfrm>
        <a:off x="822985" y="996752"/>
        <a:ext cx="7893346" cy="460605"/>
      </dsp:txXfrm>
    </dsp:sp>
    <dsp:sp modelId="{F42AFA5C-DE02-400F-A526-73329DB419BD}">
      <dsp:nvSpPr>
        <dsp:cNvPr id="0" name=""/>
        <dsp:cNvSpPr/>
      </dsp:nvSpPr>
      <dsp:spPr>
        <a:xfrm>
          <a:off x="516356" y="920426"/>
          <a:ext cx="613257" cy="613257"/>
        </a:xfrm>
        <a:prstGeom prst="ellipse">
          <a:avLst/>
        </a:prstGeom>
        <a:solidFill>
          <a:schemeClr val="lt1">
            <a:hueOff val="0"/>
            <a:satOff val="0"/>
            <a:lumOff val="0"/>
            <a:alphaOff val="0"/>
          </a:schemeClr>
        </a:solidFill>
        <a:ln w="22225" cap="rnd" cmpd="sng" algn="ctr">
          <a:solidFill>
            <a:schemeClr val="accent1">
              <a:shade val="50000"/>
              <a:hueOff val="153207"/>
              <a:satOff val="-17315"/>
              <a:lumOff val="16799"/>
              <a:alphaOff val="0"/>
            </a:schemeClr>
          </a:solidFill>
          <a:prstDash val="solid"/>
        </a:ln>
        <a:effectLst/>
      </dsp:spPr>
      <dsp:style>
        <a:lnRef idx="2">
          <a:scrgbClr r="0" g="0" b="0"/>
        </a:lnRef>
        <a:fillRef idx="1">
          <a:scrgbClr r="0" g="0" b="0"/>
        </a:fillRef>
        <a:effectRef idx="0">
          <a:scrgbClr r="0" g="0" b="0"/>
        </a:effectRef>
        <a:fontRef idx="minor"/>
      </dsp:style>
    </dsp:sp>
    <dsp:sp modelId="{5C3A31D2-8898-440F-B3B1-1C23041D929C}">
      <dsp:nvSpPr>
        <dsp:cNvPr id="0" name=""/>
        <dsp:cNvSpPr/>
      </dsp:nvSpPr>
      <dsp:spPr>
        <a:xfrm>
          <a:off x="1066452" y="1717553"/>
          <a:ext cx="7649878" cy="490606"/>
        </a:xfrm>
        <a:prstGeom prst="rect">
          <a:avLst/>
        </a:prstGeom>
        <a:solidFill>
          <a:schemeClr val="accent1">
            <a:shade val="50000"/>
            <a:hueOff val="306415"/>
            <a:satOff val="-34631"/>
            <a:lumOff val="3359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9419" tIns="45720" rIns="45720" bIns="45720" numCol="1" spcCol="1270" anchor="ctr" anchorCtr="0">
          <a:noAutofit/>
        </a:bodyPr>
        <a:lstStyle/>
        <a:p>
          <a:pPr marL="0" lvl="0" indent="0" algn="l" defTabSz="800100">
            <a:lnSpc>
              <a:spcPct val="90000"/>
            </a:lnSpc>
            <a:spcBef>
              <a:spcPct val="0"/>
            </a:spcBef>
            <a:spcAft>
              <a:spcPct val="35000"/>
            </a:spcAft>
            <a:buNone/>
          </a:pPr>
          <a:r>
            <a:rPr lang="en-US" sz="1800" kern="1200" dirty="0"/>
            <a:t>Application Form for making Deposits</a:t>
          </a:r>
          <a:endParaRPr lang="en-IN" sz="1800" kern="1200" dirty="0"/>
        </a:p>
      </dsp:txBody>
      <dsp:txXfrm>
        <a:off x="1066452" y="1717553"/>
        <a:ext cx="7649878" cy="490606"/>
      </dsp:txXfrm>
    </dsp:sp>
    <dsp:sp modelId="{AB2C1773-147F-47D7-B9AA-11FAB5FD79BE}">
      <dsp:nvSpPr>
        <dsp:cNvPr id="0" name=""/>
        <dsp:cNvSpPr/>
      </dsp:nvSpPr>
      <dsp:spPr>
        <a:xfrm>
          <a:off x="759824" y="1656227"/>
          <a:ext cx="613257" cy="613257"/>
        </a:xfrm>
        <a:prstGeom prst="ellipse">
          <a:avLst/>
        </a:prstGeom>
        <a:solidFill>
          <a:schemeClr val="lt1">
            <a:hueOff val="0"/>
            <a:satOff val="0"/>
            <a:lumOff val="0"/>
            <a:alphaOff val="0"/>
          </a:schemeClr>
        </a:solidFill>
        <a:ln w="22225" cap="rnd" cmpd="sng" algn="ctr">
          <a:solidFill>
            <a:schemeClr val="accent1">
              <a:shade val="50000"/>
              <a:hueOff val="306415"/>
              <a:satOff val="-34631"/>
              <a:lumOff val="33599"/>
              <a:alphaOff val="0"/>
            </a:schemeClr>
          </a:solidFill>
          <a:prstDash val="solid"/>
        </a:ln>
        <a:effectLst/>
      </dsp:spPr>
      <dsp:style>
        <a:lnRef idx="2">
          <a:scrgbClr r="0" g="0" b="0"/>
        </a:lnRef>
        <a:fillRef idx="1">
          <a:scrgbClr r="0" g="0" b="0"/>
        </a:fillRef>
        <a:effectRef idx="0">
          <a:scrgbClr r="0" g="0" b="0"/>
        </a:effectRef>
        <a:fontRef idx="minor"/>
      </dsp:style>
    </dsp:sp>
    <dsp:sp modelId="{2AAE06DB-084C-44BF-85F9-A578D8DF47F2}">
      <dsp:nvSpPr>
        <dsp:cNvPr id="0" name=""/>
        <dsp:cNvSpPr/>
      </dsp:nvSpPr>
      <dsp:spPr>
        <a:xfrm>
          <a:off x="1144189" y="2453894"/>
          <a:ext cx="7572141" cy="490606"/>
        </a:xfrm>
        <a:prstGeom prst="rect">
          <a:avLst/>
        </a:prstGeom>
        <a:solidFill>
          <a:schemeClr val="accent1">
            <a:shade val="50000"/>
            <a:hueOff val="459622"/>
            <a:satOff val="-51946"/>
            <a:lumOff val="50398"/>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9419" tIns="45720" rIns="45720" bIns="45720" numCol="1" spcCol="1270" anchor="ctr" anchorCtr="0">
          <a:noAutofit/>
        </a:bodyPr>
        <a:lstStyle/>
        <a:p>
          <a:pPr marL="0" lvl="0" indent="0" algn="l" defTabSz="800100">
            <a:lnSpc>
              <a:spcPct val="90000"/>
            </a:lnSpc>
            <a:spcBef>
              <a:spcPct val="0"/>
            </a:spcBef>
            <a:spcAft>
              <a:spcPct val="35000"/>
            </a:spcAft>
            <a:buNone/>
          </a:pPr>
          <a:r>
            <a:rPr lang="en-IN" sz="1800" kern="1200" dirty="0"/>
            <a:t>Interest rate offered on the deposit should not exceed Rate set by RBI for NBFC</a:t>
          </a:r>
        </a:p>
      </dsp:txBody>
      <dsp:txXfrm>
        <a:off x="1144189" y="2453894"/>
        <a:ext cx="7572141" cy="490606"/>
      </dsp:txXfrm>
    </dsp:sp>
    <dsp:sp modelId="{32DBA16C-0D3D-4BF4-B484-C933AFBE29E4}">
      <dsp:nvSpPr>
        <dsp:cNvPr id="0" name=""/>
        <dsp:cNvSpPr/>
      </dsp:nvSpPr>
      <dsp:spPr>
        <a:xfrm>
          <a:off x="837560" y="2392568"/>
          <a:ext cx="613257" cy="613257"/>
        </a:xfrm>
        <a:prstGeom prst="ellipse">
          <a:avLst/>
        </a:prstGeom>
        <a:solidFill>
          <a:schemeClr val="lt1">
            <a:hueOff val="0"/>
            <a:satOff val="0"/>
            <a:lumOff val="0"/>
            <a:alphaOff val="0"/>
          </a:schemeClr>
        </a:solidFill>
        <a:ln w="22225" cap="rnd" cmpd="sng" algn="ctr">
          <a:solidFill>
            <a:schemeClr val="accent1">
              <a:shade val="50000"/>
              <a:hueOff val="459622"/>
              <a:satOff val="-51946"/>
              <a:lumOff val="50398"/>
              <a:alphaOff val="0"/>
            </a:schemeClr>
          </a:solidFill>
          <a:prstDash val="solid"/>
        </a:ln>
        <a:effectLst/>
      </dsp:spPr>
      <dsp:style>
        <a:lnRef idx="2">
          <a:scrgbClr r="0" g="0" b="0"/>
        </a:lnRef>
        <a:fillRef idx="1">
          <a:scrgbClr r="0" g="0" b="0"/>
        </a:fillRef>
        <a:effectRef idx="0">
          <a:scrgbClr r="0" g="0" b="0"/>
        </a:effectRef>
        <a:fontRef idx="minor"/>
      </dsp:style>
    </dsp:sp>
    <dsp:sp modelId="{044F60D1-09C2-473A-8ECE-4BF819814A57}">
      <dsp:nvSpPr>
        <dsp:cNvPr id="0" name=""/>
        <dsp:cNvSpPr/>
      </dsp:nvSpPr>
      <dsp:spPr>
        <a:xfrm>
          <a:off x="1066452" y="3190235"/>
          <a:ext cx="7649878" cy="490606"/>
        </a:xfrm>
        <a:prstGeom prst="rect">
          <a:avLst/>
        </a:prstGeom>
        <a:solidFill>
          <a:schemeClr val="accent1">
            <a:shade val="50000"/>
            <a:hueOff val="459622"/>
            <a:satOff val="-51946"/>
            <a:lumOff val="50398"/>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9419" tIns="45720" rIns="45720" bIns="45720" numCol="1" spcCol="1270" anchor="ctr" anchorCtr="0">
          <a:noAutofit/>
        </a:bodyPr>
        <a:lstStyle/>
        <a:p>
          <a:pPr marL="0" lvl="0" indent="0" algn="l" defTabSz="800100">
            <a:lnSpc>
              <a:spcPct val="90000"/>
            </a:lnSpc>
            <a:spcBef>
              <a:spcPct val="0"/>
            </a:spcBef>
            <a:spcAft>
              <a:spcPct val="35000"/>
            </a:spcAft>
            <a:buNone/>
          </a:pPr>
          <a:r>
            <a:rPr lang="en-IN" sz="1800" kern="1200" dirty="0"/>
            <a:t>Application</a:t>
          </a:r>
          <a:r>
            <a:rPr lang="en-IN" sz="1800" kern="1200" baseline="0" dirty="0"/>
            <a:t> to tribunal if the company fails repay the deposit or interest		</a:t>
          </a:r>
          <a:endParaRPr lang="en-IN" sz="1800" kern="1200" dirty="0"/>
        </a:p>
      </dsp:txBody>
      <dsp:txXfrm>
        <a:off x="1066452" y="3190235"/>
        <a:ext cx="7649878" cy="490606"/>
      </dsp:txXfrm>
    </dsp:sp>
    <dsp:sp modelId="{DC3865FA-A380-466B-9D9C-7D13E46DFB6D}">
      <dsp:nvSpPr>
        <dsp:cNvPr id="0" name=""/>
        <dsp:cNvSpPr/>
      </dsp:nvSpPr>
      <dsp:spPr>
        <a:xfrm>
          <a:off x="759824" y="3128909"/>
          <a:ext cx="613257" cy="613257"/>
        </a:xfrm>
        <a:prstGeom prst="ellipse">
          <a:avLst/>
        </a:prstGeom>
        <a:solidFill>
          <a:schemeClr val="lt1">
            <a:hueOff val="0"/>
            <a:satOff val="0"/>
            <a:lumOff val="0"/>
            <a:alphaOff val="0"/>
          </a:schemeClr>
        </a:solidFill>
        <a:ln w="22225" cap="rnd" cmpd="sng" algn="ctr">
          <a:solidFill>
            <a:schemeClr val="accent1">
              <a:shade val="50000"/>
              <a:hueOff val="459622"/>
              <a:satOff val="-51946"/>
              <a:lumOff val="50398"/>
              <a:alphaOff val="0"/>
            </a:schemeClr>
          </a:solidFill>
          <a:prstDash val="solid"/>
        </a:ln>
        <a:effectLst/>
      </dsp:spPr>
      <dsp:style>
        <a:lnRef idx="2">
          <a:scrgbClr r="0" g="0" b="0"/>
        </a:lnRef>
        <a:fillRef idx="1">
          <a:scrgbClr r="0" g="0" b="0"/>
        </a:fillRef>
        <a:effectRef idx="0">
          <a:scrgbClr r="0" g="0" b="0"/>
        </a:effectRef>
        <a:fontRef idx="minor"/>
      </dsp:style>
    </dsp:sp>
    <dsp:sp modelId="{BC7B5B28-9F0C-45AB-9620-69B0B6AE2009}">
      <dsp:nvSpPr>
        <dsp:cNvPr id="0" name=""/>
        <dsp:cNvSpPr/>
      </dsp:nvSpPr>
      <dsp:spPr>
        <a:xfrm>
          <a:off x="822985" y="3926036"/>
          <a:ext cx="7893346" cy="490606"/>
        </a:xfrm>
        <a:prstGeom prst="rect">
          <a:avLst/>
        </a:prstGeom>
        <a:solidFill>
          <a:schemeClr val="accent1">
            <a:shade val="50000"/>
            <a:hueOff val="306415"/>
            <a:satOff val="-34631"/>
            <a:lumOff val="3359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9419" tIns="45720" rIns="45720" bIns="45720" numCol="1" spcCol="1270" anchor="ctr" anchorCtr="0">
          <a:noAutofit/>
        </a:bodyPr>
        <a:lstStyle/>
        <a:p>
          <a:pPr marL="0" lvl="0" indent="0" algn="l" defTabSz="800100">
            <a:lnSpc>
              <a:spcPct val="90000"/>
            </a:lnSpc>
            <a:spcBef>
              <a:spcPct val="0"/>
            </a:spcBef>
            <a:spcAft>
              <a:spcPct val="35000"/>
            </a:spcAft>
            <a:buNone/>
          </a:pPr>
          <a:r>
            <a:rPr lang="en-IN" sz="1800" kern="1200" dirty="0"/>
            <a:t>Disclosures in Financial Statements – Loan from Director (even when it is exempted)</a:t>
          </a:r>
        </a:p>
      </dsp:txBody>
      <dsp:txXfrm>
        <a:off x="822985" y="3926036"/>
        <a:ext cx="7893346" cy="490606"/>
      </dsp:txXfrm>
    </dsp:sp>
    <dsp:sp modelId="{B9FB0B5E-88AD-4097-99BE-C66FE2DB8D73}">
      <dsp:nvSpPr>
        <dsp:cNvPr id="0" name=""/>
        <dsp:cNvSpPr/>
      </dsp:nvSpPr>
      <dsp:spPr>
        <a:xfrm>
          <a:off x="516356" y="3864710"/>
          <a:ext cx="613257" cy="613257"/>
        </a:xfrm>
        <a:prstGeom prst="ellipse">
          <a:avLst/>
        </a:prstGeom>
        <a:solidFill>
          <a:schemeClr val="lt1">
            <a:hueOff val="0"/>
            <a:satOff val="0"/>
            <a:lumOff val="0"/>
            <a:alphaOff val="0"/>
          </a:schemeClr>
        </a:solidFill>
        <a:ln w="22225" cap="rnd" cmpd="sng" algn="ctr">
          <a:solidFill>
            <a:schemeClr val="accent1">
              <a:shade val="50000"/>
              <a:hueOff val="306415"/>
              <a:satOff val="-34631"/>
              <a:lumOff val="33599"/>
              <a:alphaOff val="0"/>
            </a:schemeClr>
          </a:solidFill>
          <a:prstDash val="solid"/>
        </a:ln>
        <a:effectLst/>
      </dsp:spPr>
      <dsp:style>
        <a:lnRef idx="2">
          <a:scrgbClr r="0" g="0" b="0"/>
        </a:lnRef>
        <a:fillRef idx="1">
          <a:scrgbClr r="0" g="0" b="0"/>
        </a:fillRef>
        <a:effectRef idx="0">
          <a:scrgbClr r="0" g="0" b="0"/>
        </a:effectRef>
        <a:fontRef idx="minor"/>
      </dsp:style>
    </dsp:sp>
    <dsp:sp modelId="{CFB90C8D-BC68-4A66-8803-5D5DF9E87FFD}">
      <dsp:nvSpPr>
        <dsp:cNvPr id="0" name=""/>
        <dsp:cNvSpPr/>
      </dsp:nvSpPr>
      <dsp:spPr>
        <a:xfrm>
          <a:off x="378697" y="4662377"/>
          <a:ext cx="8337634" cy="490606"/>
        </a:xfrm>
        <a:prstGeom prst="rect">
          <a:avLst/>
        </a:prstGeom>
        <a:solidFill>
          <a:schemeClr val="accent1">
            <a:shade val="50000"/>
            <a:hueOff val="153207"/>
            <a:satOff val="-17315"/>
            <a:lumOff val="1679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9419" tIns="45720" rIns="45720" bIns="45720" numCol="1" spcCol="1270" anchor="ctr" anchorCtr="0">
          <a:noAutofit/>
        </a:bodyPr>
        <a:lstStyle/>
        <a:p>
          <a:pPr marL="0" lvl="0" indent="0" algn="l" defTabSz="800100">
            <a:lnSpc>
              <a:spcPct val="90000"/>
            </a:lnSpc>
            <a:spcBef>
              <a:spcPct val="0"/>
            </a:spcBef>
            <a:spcAft>
              <a:spcPct val="35000"/>
            </a:spcAft>
            <a:buNone/>
          </a:pPr>
          <a:r>
            <a:rPr lang="en-US" sz="1800" kern="1200" dirty="0"/>
            <a:t>Penal Rate of Interest on Overdue Deposits at 18%</a:t>
          </a:r>
          <a:endParaRPr lang="en-IN" sz="1800" kern="1200" dirty="0"/>
        </a:p>
      </dsp:txBody>
      <dsp:txXfrm>
        <a:off x="378697" y="4662377"/>
        <a:ext cx="8337634" cy="490606"/>
      </dsp:txXfrm>
    </dsp:sp>
    <dsp:sp modelId="{452BDCDF-57DB-482B-BF18-295DF092A6EE}">
      <dsp:nvSpPr>
        <dsp:cNvPr id="0" name=""/>
        <dsp:cNvSpPr/>
      </dsp:nvSpPr>
      <dsp:spPr>
        <a:xfrm>
          <a:off x="72068" y="4601052"/>
          <a:ext cx="613257" cy="613257"/>
        </a:xfrm>
        <a:prstGeom prst="ellipse">
          <a:avLst/>
        </a:prstGeom>
        <a:solidFill>
          <a:schemeClr val="lt1">
            <a:hueOff val="0"/>
            <a:satOff val="0"/>
            <a:lumOff val="0"/>
            <a:alphaOff val="0"/>
          </a:schemeClr>
        </a:solidFill>
        <a:ln w="22225" cap="rnd" cmpd="sng" algn="ctr">
          <a:solidFill>
            <a:schemeClr val="accent1">
              <a:shade val="50000"/>
              <a:hueOff val="153207"/>
              <a:satOff val="-17315"/>
              <a:lumOff val="16799"/>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0A8E5A-0185-4747-80B6-B8911A33C9D8}">
      <dsp:nvSpPr>
        <dsp:cNvPr id="0" name=""/>
        <dsp:cNvSpPr/>
      </dsp:nvSpPr>
      <dsp:spPr>
        <a:xfrm>
          <a:off x="0" y="206911"/>
          <a:ext cx="8128000" cy="4041394"/>
        </a:xfrm>
        <a:prstGeom prst="rect">
          <a:avLst/>
        </a:prstGeom>
        <a:solidFill>
          <a:schemeClr val="lt1">
            <a:alpha val="90000"/>
            <a:hueOff val="0"/>
            <a:satOff val="0"/>
            <a:lumOff val="0"/>
            <a:alphaOff val="0"/>
          </a:schemeClr>
        </a:solidFill>
        <a:ln w="12700" cap="rnd" cmpd="sng" algn="ctr">
          <a:solidFill>
            <a:schemeClr val="accent2">
              <a:alpha val="90000"/>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1">
          <a:scrgbClr r="0" g="0" b="0"/>
        </a:fillRef>
        <a:effectRef idx="2">
          <a:scrgbClr r="0" g="0" b="0"/>
        </a:effectRef>
        <a:fontRef idx="minor"/>
      </dsp:style>
      <dsp:txBody>
        <a:bodyPr spcFirstLastPara="0" vert="horz" wrap="square" lIns="630823" tIns="291592" rIns="630823" bIns="113792" numCol="1" spcCol="1270" anchor="t" anchorCtr="0">
          <a:noAutofit/>
        </a:bodyPr>
        <a:lstStyle/>
        <a:p>
          <a:pPr marL="171450" lvl="1" indent="-171450" algn="l" defTabSz="711200">
            <a:lnSpc>
              <a:spcPct val="90000"/>
            </a:lnSpc>
            <a:spcBef>
              <a:spcPct val="0"/>
            </a:spcBef>
            <a:spcAft>
              <a:spcPct val="15000"/>
            </a:spcAft>
            <a:buChar char="•"/>
          </a:pPr>
          <a:r>
            <a:rPr lang="en-IN" sz="1600" kern="1200" dirty="0"/>
            <a:t>Filing of circular with registrar before 30 days from issue </a:t>
          </a:r>
        </a:p>
        <a:p>
          <a:pPr marL="171450" lvl="1" indent="-171450" algn="l" defTabSz="711200">
            <a:lnSpc>
              <a:spcPct val="90000"/>
            </a:lnSpc>
            <a:spcBef>
              <a:spcPct val="0"/>
            </a:spcBef>
            <a:spcAft>
              <a:spcPct val="15000"/>
            </a:spcAft>
            <a:buChar char="•"/>
          </a:pPr>
          <a:r>
            <a:rPr lang="en-IN" sz="1600" kern="1200" dirty="0"/>
            <a:t>Circular (DPT-1) should contain </a:t>
          </a:r>
        </a:p>
        <a:p>
          <a:pPr marL="342900" lvl="2" indent="-171450" algn="l" defTabSz="711200">
            <a:lnSpc>
              <a:spcPct val="90000"/>
            </a:lnSpc>
            <a:spcBef>
              <a:spcPct val="0"/>
            </a:spcBef>
            <a:spcAft>
              <a:spcPct val="15000"/>
            </a:spcAft>
            <a:buChar char="•"/>
          </a:pPr>
          <a:r>
            <a:rPr lang="en-IN" sz="1600" kern="1200" dirty="0"/>
            <a:t>Credit rating obtained (Eligible company only)</a:t>
          </a:r>
        </a:p>
        <a:p>
          <a:pPr marL="342900" lvl="2" indent="-171450" algn="l" defTabSz="711200">
            <a:lnSpc>
              <a:spcPct val="90000"/>
            </a:lnSpc>
            <a:spcBef>
              <a:spcPct val="0"/>
            </a:spcBef>
            <a:spcAft>
              <a:spcPct val="15000"/>
            </a:spcAft>
            <a:buChar char="•"/>
          </a:pPr>
          <a:r>
            <a:rPr lang="en-IN" sz="1600" kern="1200" dirty="0"/>
            <a:t>Financial position of the company</a:t>
          </a:r>
        </a:p>
        <a:p>
          <a:pPr marL="342900" lvl="2" indent="-171450" algn="l" defTabSz="711200">
            <a:lnSpc>
              <a:spcPct val="90000"/>
            </a:lnSpc>
            <a:spcBef>
              <a:spcPct val="0"/>
            </a:spcBef>
            <a:spcAft>
              <a:spcPct val="15000"/>
            </a:spcAft>
            <a:buChar char="•"/>
          </a:pPr>
          <a:r>
            <a:rPr lang="en-IN" sz="1600" kern="1200" dirty="0"/>
            <a:t>Secured or Unsecured deposit </a:t>
          </a:r>
        </a:p>
        <a:p>
          <a:pPr marL="342900" lvl="2" indent="-171450" algn="l" defTabSz="711200">
            <a:lnSpc>
              <a:spcPct val="90000"/>
            </a:lnSpc>
            <a:spcBef>
              <a:spcPct val="0"/>
            </a:spcBef>
            <a:spcAft>
              <a:spcPct val="15000"/>
            </a:spcAft>
            <a:buChar char="•"/>
          </a:pPr>
          <a:r>
            <a:rPr lang="en-IN" sz="1600" kern="1200" dirty="0"/>
            <a:t>Details of security if secured</a:t>
          </a:r>
        </a:p>
        <a:p>
          <a:pPr marL="342900" lvl="2" indent="-171450" algn="l" defTabSz="711200">
            <a:lnSpc>
              <a:spcPct val="90000"/>
            </a:lnSpc>
            <a:spcBef>
              <a:spcPct val="0"/>
            </a:spcBef>
            <a:spcAft>
              <a:spcPct val="15000"/>
            </a:spcAft>
            <a:buChar char="•"/>
          </a:pPr>
          <a:r>
            <a:rPr lang="en-IN" sz="1600" kern="1200" dirty="0"/>
            <a:t>Total number of depositors and amount due towards the deposit </a:t>
          </a:r>
        </a:p>
        <a:p>
          <a:pPr marL="342900" lvl="2" indent="-171450" algn="l" defTabSz="711200">
            <a:lnSpc>
              <a:spcPct val="90000"/>
            </a:lnSpc>
            <a:spcBef>
              <a:spcPct val="0"/>
            </a:spcBef>
            <a:spcAft>
              <a:spcPct val="15000"/>
            </a:spcAft>
            <a:buChar char="•"/>
          </a:pPr>
          <a:r>
            <a:rPr lang="en-IN" sz="1600" kern="1200" dirty="0"/>
            <a:t>Auditor certificate of no default or 5 years has lapsed from the default &amp; making good</a:t>
          </a:r>
        </a:p>
        <a:p>
          <a:pPr marL="342900" lvl="2" indent="-171450" algn="l" defTabSz="711200">
            <a:lnSpc>
              <a:spcPct val="90000"/>
            </a:lnSpc>
            <a:spcBef>
              <a:spcPct val="0"/>
            </a:spcBef>
            <a:spcAft>
              <a:spcPct val="15000"/>
            </a:spcAft>
            <a:buChar char="•"/>
          </a:pPr>
          <a:r>
            <a:rPr lang="en-IN" sz="1600" kern="1200" dirty="0"/>
            <a:t>Director also has to assert the above in the circular</a:t>
          </a:r>
        </a:p>
        <a:p>
          <a:pPr marL="342900" lvl="2" indent="-171450" algn="l" defTabSz="711200">
            <a:lnSpc>
              <a:spcPct val="90000"/>
            </a:lnSpc>
            <a:spcBef>
              <a:spcPct val="0"/>
            </a:spcBef>
            <a:spcAft>
              <a:spcPct val="15000"/>
            </a:spcAft>
            <a:buChar char="•"/>
          </a:pPr>
          <a:r>
            <a:rPr lang="en-IN" sz="1600" kern="1200" dirty="0"/>
            <a:t>Sent via Registered post or Speed post or Electronic mode – (Members)</a:t>
          </a:r>
        </a:p>
        <a:p>
          <a:pPr marL="342900" lvl="2" indent="-171450" algn="l" defTabSz="711200">
            <a:lnSpc>
              <a:spcPct val="90000"/>
            </a:lnSpc>
            <a:spcBef>
              <a:spcPct val="0"/>
            </a:spcBef>
            <a:spcAft>
              <a:spcPct val="15000"/>
            </a:spcAft>
            <a:buChar char="•"/>
          </a:pPr>
          <a:r>
            <a:rPr lang="en-IN" sz="1600" kern="1200" dirty="0"/>
            <a:t>Should be displayed in website – (Only if raised from Public)</a:t>
          </a:r>
        </a:p>
        <a:p>
          <a:pPr marL="342900" lvl="2" indent="-171450" algn="l" defTabSz="711200">
            <a:lnSpc>
              <a:spcPct val="90000"/>
            </a:lnSpc>
            <a:spcBef>
              <a:spcPct val="0"/>
            </a:spcBef>
            <a:spcAft>
              <a:spcPct val="15000"/>
            </a:spcAft>
            <a:buChar char="•"/>
          </a:pPr>
          <a:r>
            <a:rPr lang="en-IN" sz="1600" kern="1200" dirty="0"/>
            <a:t>Should be circulated in two newspapers – English and Vernacular language of the office - (Mandatory for Public &amp; “May-Optional” for Members)</a:t>
          </a:r>
        </a:p>
      </dsp:txBody>
      <dsp:txXfrm>
        <a:off x="0" y="206911"/>
        <a:ext cx="8128000" cy="4041394"/>
      </dsp:txXfrm>
    </dsp:sp>
    <dsp:sp modelId="{E528F947-5786-4A03-B84D-ED98B4FACF6B}">
      <dsp:nvSpPr>
        <dsp:cNvPr id="0" name=""/>
        <dsp:cNvSpPr/>
      </dsp:nvSpPr>
      <dsp:spPr>
        <a:xfrm>
          <a:off x="406400" y="271"/>
          <a:ext cx="5689600" cy="413280"/>
        </a:xfrm>
        <a:prstGeom prst="roundRect">
          <a:avLst/>
        </a:prstGeom>
        <a:gradFill rotWithShape="0">
          <a:gsLst>
            <a:gs pos="0">
              <a:schemeClr val="accent2">
                <a:alpha val="90000"/>
                <a:hueOff val="0"/>
                <a:satOff val="0"/>
                <a:lumOff val="0"/>
                <a:alphaOff val="0"/>
                <a:tint val="98000"/>
                <a:lumMod val="110000"/>
              </a:schemeClr>
            </a:gs>
            <a:gs pos="84000">
              <a:schemeClr val="accent2">
                <a:alpha val="90000"/>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622300">
            <a:lnSpc>
              <a:spcPct val="90000"/>
            </a:lnSpc>
            <a:spcBef>
              <a:spcPct val="0"/>
            </a:spcBef>
            <a:spcAft>
              <a:spcPct val="35000"/>
            </a:spcAft>
            <a:buNone/>
          </a:pPr>
          <a:r>
            <a:rPr lang="en-IN" sz="1400" kern="1200" dirty="0"/>
            <a:t>Circular</a:t>
          </a:r>
        </a:p>
      </dsp:txBody>
      <dsp:txXfrm>
        <a:off x="426575" y="20446"/>
        <a:ext cx="5649250" cy="37293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0A8E5A-0185-4747-80B6-B8911A33C9D8}">
      <dsp:nvSpPr>
        <dsp:cNvPr id="0" name=""/>
        <dsp:cNvSpPr/>
      </dsp:nvSpPr>
      <dsp:spPr>
        <a:xfrm>
          <a:off x="0" y="445451"/>
          <a:ext cx="12028684" cy="4778648"/>
        </a:xfrm>
        <a:prstGeom prst="rect">
          <a:avLst/>
        </a:prstGeom>
        <a:solidFill>
          <a:schemeClr val="lt1">
            <a:alpha val="90000"/>
            <a:hueOff val="0"/>
            <a:satOff val="0"/>
            <a:lumOff val="0"/>
            <a:alphaOff val="0"/>
          </a:schemeClr>
        </a:solidFill>
        <a:ln w="12700" cap="rnd" cmpd="sng" algn="ctr">
          <a:solidFill>
            <a:schemeClr val="accent2">
              <a:alpha val="90000"/>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1">
          <a:scrgbClr r="0" g="0" b="0"/>
        </a:fillRef>
        <a:effectRef idx="2">
          <a:scrgbClr r="0" g="0" b="0"/>
        </a:effectRef>
        <a:fontRef idx="minor"/>
      </dsp:style>
      <dsp:txBody>
        <a:bodyPr spcFirstLastPara="0" vert="horz" wrap="square" lIns="933560" tIns="520700" rIns="933560" bIns="113792" numCol="1" spcCol="1270" anchor="t" anchorCtr="0">
          <a:noAutofit/>
        </a:bodyPr>
        <a:lstStyle/>
        <a:p>
          <a:pPr marL="171450" lvl="1" indent="-171450" algn="l" defTabSz="711200">
            <a:lnSpc>
              <a:spcPct val="90000"/>
            </a:lnSpc>
            <a:spcBef>
              <a:spcPct val="0"/>
            </a:spcBef>
            <a:spcAft>
              <a:spcPct val="15000"/>
            </a:spcAft>
            <a:buChar char="•"/>
          </a:pPr>
          <a:r>
            <a:rPr lang="en-IN" sz="1600" b="1" u="sng" kern="1200" dirty="0"/>
            <a:t>Who cannot be a trustee?</a:t>
          </a:r>
        </a:p>
        <a:p>
          <a:pPr marL="342900" lvl="2" indent="-171450" algn="l" defTabSz="711200">
            <a:lnSpc>
              <a:spcPct val="90000"/>
            </a:lnSpc>
            <a:spcBef>
              <a:spcPct val="0"/>
            </a:spcBef>
            <a:spcAft>
              <a:spcPct val="15000"/>
            </a:spcAft>
            <a:buChar char="•"/>
          </a:pPr>
          <a:r>
            <a:rPr lang="en-US" sz="1600" b="0" i="0" kern="1200" dirty="0"/>
            <a:t>is a director, KMP or any other officer or an employee of the company</a:t>
          </a:r>
          <a:endParaRPr lang="en-IN" sz="1600" kern="1200" dirty="0"/>
        </a:p>
        <a:p>
          <a:pPr marL="342900" lvl="2" indent="-171450" algn="l" defTabSz="711200">
            <a:lnSpc>
              <a:spcPct val="90000"/>
            </a:lnSpc>
            <a:spcBef>
              <a:spcPct val="0"/>
            </a:spcBef>
            <a:spcAft>
              <a:spcPct val="15000"/>
            </a:spcAft>
            <a:buChar char="•"/>
          </a:pPr>
          <a:r>
            <a:rPr lang="en-US" sz="1600" b="0" i="0" kern="1200" dirty="0"/>
            <a:t>is indebted to the company,</a:t>
          </a:r>
          <a:endParaRPr lang="en-IN" sz="1600" kern="1200" dirty="0"/>
        </a:p>
        <a:p>
          <a:pPr marL="342900" lvl="2" indent="-171450" algn="l" defTabSz="711200">
            <a:lnSpc>
              <a:spcPct val="90000"/>
            </a:lnSpc>
            <a:spcBef>
              <a:spcPct val="0"/>
            </a:spcBef>
            <a:spcAft>
              <a:spcPct val="15000"/>
            </a:spcAft>
            <a:buChar char="•"/>
          </a:pPr>
          <a:r>
            <a:rPr lang="en-US" sz="1600" b="0" i="0" kern="1200" dirty="0"/>
            <a:t>has any material pecuniary relationship with the company;</a:t>
          </a:r>
          <a:endParaRPr lang="en-IN" sz="1600" kern="1200" dirty="0"/>
        </a:p>
        <a:p>
          <a:pPr marL="342900" lvl="2" indent="-171450" algn="l" defTabSz="711200">
            <a:lnSpc>
              <a:spcPct val="90000"/>
            </a:lnSpc>
            <a:spcBef>
              <a:spcPct val="0"/>
            </a:spcBef>
            <a:spcAft>
              <a:spcPct val="15000"/>
            </a:spcAft>
            <a:buChar char="•"/>
          </a:pPr>
          <a:r>
            <a:rPr lang="en-US" sz="1600" b="0" i="0" kern="1200" dirty="0"/>
            <a:t>has entered into any guarantee arrangement in respect of principal debts secured by the deposits or interest thereon;</a:t>
          </a:r>
          <a:endParaRPr lang="en-IN" sz="1600" kern="1200" dirty="0"/>
        </a:p>
        <a:p>
          <a:pPr marL="342900" lvl="2" indent="-171450" algn="l" defTabSz="711200">
            <a:lnSpc>
              <a:spcPct val="90000"/>
            </a:lnSpc>
            <a:spcBef>
              <a:spcPct val="0"/>
            </a:spcBef>
            <a:spcAft>
              <a:spcPct val="15000"/>
            </a:spcAft>
            <a:buChar char="•"/>
          </a:pPr>
          <a:r>
            <a:rPr lang="en-US" sz="1600" b="0" i="0" kern="1200" dirty="0"/>
            <a:t>is related to any person specified in clause (a) above</a:t>
          </a:r>
          <a:endParaRPr lang="en-IN" sz="1600" kern="1200" dirty="0"/>
        </a:p>
        <a:p>
          <a:pPr marL="171450" lvl="1" indent="-171450" algn="l" defTabSz="711200">
            <a:lnSpc>
              <a:spcPct val="90000"/>
            </a:lnSpc>
            <a:spcBef>
              <a:spcPct val="0"/>
            </a:spcBef>
            <a:spcAft>
              <a:spcPct val="15000"/>
            </a:spcAft>
            <a:buChar char="•"/>
          </a:pPr>
          <a:r>
            <a:rPr lang="en-IN" sz="1600" b="1" i="0" u="sng" kern="1200" dirty="0"/>
            <a:t>What is the Duties of trustees?</a:t>
          </a:r>
          <a:endParaRPr lang="en-IN" sz="1600" b="1" u="sng" kern="1200" dirty="0"/>
        </a:p>
        <a:p>
          <a:pPr marL="342900" lvl="2" indent="-171450" algn="l" defTabSz="711200">
            <a:lnSpc>
              <a:spcPct val="90000"/>
            </a:lnSpc>
            <a:spcBef>
              <a:spcPct val="0"/>
            </a:spcBef>
            <a:spcAft>
              <a:spcPct val="15000"/>
            </a:spcAft>
            <a:buChar char="•"/>
          </a:pPr>
          <a:r>
            <a:rPr lang="en-US" sz="1600" b="0" kern="1200" dirty="0"/>
            <a:t>ensure that the assets of the company on which charge is created are sufficient to cover the repayment</a:t>
          </a:r>
          <a:endParaRPr lang="en-IN" sz="1600" b="0" kern="1200" dirty="0"/>
        </a:p>
        <a:p>
          <a:pPr marL="342900" lvl="2" indent="-171450" algn="l" defTabSz="711200">
            <a:lnSpc>
              <a:spcPct val="90000"/>
            </a:lnSpc>
            <a:spcBef>
              <a:spcPct val="0"/>
            </a:spcBef>
            <a:spcAft>
              <a:spcPct val="15000"/>
            </a:spcAft>
            <a:buChar char="•"/>
          </a:pPr>
          <a:r>
            <a:rPr lang="en-US" sz="1600" b="0" i="0" kern="1200" dirty="0"/>
            <a:t>satisfy himself that the circular or advertisement inviting deposits does not contain information that is not the scheme or against the rules</a:t>
          </a:r>
          <a:endParaRPr lang="en-IN" sz="1600" b="0" kern="1200" dirty="0"/>
        </a:p>
        <a:p>
          <a:pPr marL="342900" lvl="2" indent="-171450" algn="l" defTabSz="711200">
            <a:lnSpc>
              <a:spcPct val="90000"/>
            </a:lnSpc>
            <a:spcBef>
              <a:spcPct val="0"/>
            </a:spcBef>
            <a:spcAft>
              <a:spcPct val="15000"/>
            </a:spcAft>
            <a:buChar char="•"/>
          </a:pPr>
          <a:r>
            <a:rPr lang="en-US" sz="1600" b="0" i="0" kern="1200" dirty="0"/>
            <a:t>supervise the implementation of the conditions regarding creation of security for deposit</a:t>
          </a:r>
          <a:endParaRPr lang="en-IN" sz="1600" b="0" kern="1200" dirty="0"/>
        </a:p>
        <a:p>
          <a:pPr marL="342900" lvl="2" indent="-171450" algn="l" defTabSz="711200">
            <a:lnSpc>
              <a:spcPct val="90000"/>
            </a:lnSpc>
            <a:spcBef>
              <a:spcPct val="0"/>
            </a:spcBef>
            <a:spcAft>
              <a:spcPct val="15000"/>
            </a:spcAft>
            <a:buChar char="•"/>
          </a:pPr>
          <a:r>
            <a:rPr lang="en-US" sz="1600" b="0" kern="1200" dirty="0"/>
            <a:t>ensure that the company does not commit any breach of covenants and provisions of the trust deed</a:t>
          </a:r>
          <a:endParaRPr lang="en-IN" sz="1600" b="0" kern="1200" dirty="0"/>
        </a:p>
        <a:p>
          <a:pPr marL="342900" lvl="2" indent="-171450" algn="l" defTabSz="711200">
            <a:lnSpc>
              <a:spcPct val="90000"/>
            </a:lnSpc>
            <a:spcBef>
              <a:spcPct val="0"/>
            </a:spcBef>
            <a:spcAft>
              <a:spcPct val="15000"/>
            </a:spcAft>
            <a:buChar char="•"/>
          </a:pPr>
          <a:r>
            <a:rPr lang="en-IN" sz="1600" b="0" kern="1200" dirty="0"/>
            <a:t>Take steps to ensure a remedy in case of breach</a:t>
          </a:r>
        </a:p>
        <a:p>
          <a:pPr marL="342900" lvl="2" indent="-171450" algn="l" defTabSz="711200">
            <a:lnSpc>
              <a:spcPct val="90000"/>
            </a:lnSpc>
            <a:spcBef>
              <a:spcPct val="0"/>
            </a:spcBef>
            <a:spcAft>
              <a:spcPct val="15000"/>
            </a:spcAft>
            <a:buChar char="•"/>
          </a:pPr>
          <a:r>
            <a:rPr lang="en-US" sz="1600" b="0" i="0" kern="1200" dirty="0"/>
            <a:t>take steps to call a meeting of the holders of depositors as and when such meeting is required to be held</a:t>
          </a:r>
          <a:endParaRPr lang="en-IN" sz="1600" b="0" kern="1200" dirty="0"/>
        </a:p>
        <a:p>
          <a:pPr marL="171450" lvl="1" indent="-171450" algn="l" defTabSz="711200">
            <a:lnSpc>
              <a:spcPct val="90000"/>
            </a:lnSpc>
            <a:spcBef>
              <a:spcPct val="0"/>
            </a:spcBef>
            <a:spcAft>
              <a:spcPct val="15000"/>
            </a:spcAft>
            <a:buChar char="•"/>
          </a:pPr>
          <a:r>
            <a:rPr lang="en-IN" sz="1600" b="1" u="sng" kern="1200" dirty="0"/>
            <a:t>When can a depositor meeting be held?</a:t>
          </a:r>
        </a:p>
        <a:p>
          <a:pPr marL="342900" lvl="2" indent="-171450" algn="l" defTabSz="711200">
            <a:lnSpc>
              <a:spcPct val="90000"/>
            </a:lnSpc>
            <a:spcBef>
              <a:spcPct val="0"/>
            </a:spcBef>
            <a:spcAft>
              <a:spcPct val="15000"/>
            </a:spcAft>
            <a:buChar char="•"/>
          </a:pPr>
          <a:r>
            <a:rPr lang="en-IN" sz="1600" b="0" u="none" kern="1200" dirty="0"/>
            <a:t>When depositors in 10% value request for a meeting or  When there is default in repayment</a:t>
          </a:r>
        </a:p>
        <a:p>
          <a:pPr marL="171450" lvl="1" indent="-171450" algn="l" defTabSz="711200">
            <a:lnSpc>
              <a:spcPct val="90000"/>
            </a:lnSpc>
            <a:spcBef>
              <a:spcPct val="0"/>
            </a:spcBef>
            <a:spcAft>
              <a:spcPct val="15000"/>
            </a:spcAft>
            <a:buChar char="•"/>
          </a:pPr>
          <a:endParaRPr lang="en-IN" sz="1600" b="1" u="sng" kern="1200" dirty="0"/>
        </a:p>
      </dsp:txBody>
      <dsp:txXfrm>
        <a:off x="0" y="445451"/>
        <a:ext cx="12028684" cy="4778648"/>
      </dsp:txXfrm>
    </dsp:sp>
    <dsp:sp modelId="{E528F947-5786-4A03-B84D-ED98B4FACF6B}">
      <dsp:nvSpPr>
        <dsp:cNvPr id="0" name=""/>
        <dsp:cNvSpPr/>
      </dsp:nvSpPr>
      <dsp:spPr>
        <a:xfrm>
          <a:off x="601434" y="17411"/>
          <a:ext cx="8420078" cy="856080"/>
        </a:xfrm>
        <a:prstGeom prst="roundRect">
          <a:avLst/>
        </a:prstGeom>
        <a:gradFill rotWithShape="0">
          <a:gsLst>
            <a:gs pos="0">
              <a:schemeClr val="accent2">
                <a:alpha val="90000"/>
                <a:hueOff val="0"/>
                <a:satOff val="0"/>
                <a:lumOff val="0"/>
                <a:alphaOff val="0"/>
                <a:tint val="98000"/>
                <a:lumMod val="110000"/>
              </a:schemeClr>
            </a:gs>
            <a:gs pos="84000">
              <a:schemeClr val="accent2">
                <a:alpha val="90000"/>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318259" tIns="0" rIns="318259" bIns="0" numCol="1" spcCol="1270" anchor="ctr" anchorCtr="0">
          <a:noAutofit/>
        </a:bodyPr>
        <a:lstStyle/>
        <a:p>
          <a:pPr marL="0" lvl="0" indent="0" algn="l" defTabSz="1111250">
            <a:lnSpc>
              <a:spcPct val="90000"/>
            </a:lnSpc>
            <a:spcBef>
              <a:spcPct val="0"/>
            </a:spcBef>
            <a:spcAft>
              <a:spcPct val="35000"/>
            </a:spcAft>
            <a:buNone/>
          </a:pPr>
          <a:r>
            <a:rPr lang="en-IN" sz="2500" kern="1200" dirty="0"/>
            <a:t>One or more Trustee to be appointed and deposit trust deed executed 7 days prior to circular (DPT-2)</a:t>
          </a:r>
        </a:p>
      </dsp:txBody>
      <dsp:txXfrm>
        <a:off x="643224" y="59201"/>
        <a:ext cx="8336498" cy="77250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FF5FFE-1E3F-46AE-85E4-EF75BDA24603}">
      <dsp:nvSpPr>
        <dsp:cNvPr id="0" name=""/>
        <dsp:cNvSpPr/>
      </dsp:nvSpPr>
      <dsp:spPr>
        <a:xfrm>
          <a:off x="0" y="328136"/>
          <a:ext cx="9420949" cy="52920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AA7BD83-8A9E-4B4F-BCEC-362C7A179B98}">
      <dsp:nvSpPr>
        <dsp:cNvPr id="0" name=""/>
        <dsp:cNvSpPr/>
      </dsp:nvSpPr>
      <dsp:spPr>
        <a:xfrm>
          <a:off x="471047" y="18176"/>
          <a:ext cx="6594665" cy="61992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9263" tIns="0" rIns="249263" bIns="0" numCol="1" spcCol="1270" anchor="ctr" anchorCtr="0">
          <a:noAutofit/>
        </a:bodyPr>
        <a:lstStyle/>
        <a:p>
          <a:pPr marL="0" lvl="0" indent="0" algn="l" defTabSz="889000">
            <a:lnSpc>
              <a:spcPct val="90000"/>
            </a:lnSpc>
            <a:spcBef>
              <a:spcPct val="0"/>
            </a:spcBef>
            <a:spcAft>
              <a:spcPct val="35000"/>
            </a:spcAft>
            <a:buNone/>
          </a:pPr>
          <a:r>
            <a:rPr lang="en-US" sz="2000" b="0" i="0" u="none" strike="noStrike" kern="1200" baseline="0" dirty="0">
              <a:latin typeface="Gill Sans MT" panose="020B0502020104020203" pitchFamily="34" charset="0"/>
            </a:rPr>
            <a:t>Issue and filing of circular with registrar </a:t>
          </a:r>
          <a:endParaRPr lang="en-IN" sz="2000" kern="1200" dirty="0"/>
        </a:p>
      </dsp:txBody>
      <dsp:txXfrm>
        <a:off x="501309" y="48438"/>
        <a:ext cx="6534141" cy="559396"/>
      </dsp:txXfrm>
    </dsp:sp>
    <dsp:sp modelId="{473C9B7D-9512-4F80-B596-59DFA3F9EC44}">
      <dsp:nvSpPr>
        <dsp:cNvPr id="0" name=""/>
        <dsp:cNvSpPr/>
      </dsp:nvSpPr>
      <dsp:spPr>
        <a:xfrm>
          <a:off x="0" y="1280696"/>
          <a:ext cx="9420949" cy="52920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BD3F04C-E8E9-449C-AC20-5CBCB5FF991F}">
      <dsp:nvSpPr>
        <dsp:cNvPr id="0" name=""/>
        <dsp:cNvSpPr/>
      </dsp:nvSpPr>
      <dsp:spPr>
        <a:xfrm>
          <a:off x="471047" y="970736"/>
          <a:ext cx="6594665" cy="61992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9263" tIns="0" rIns="249263" bIns="0" numCol="1" spcCol="1270" anchor="ctr" anchorCtr="0">
          <a:noAutofit/>
        </a:bodyPr>
        <a:lstStyle/>
        <a:p>
          <a:pPr marL="0" lvl="0" indent="0" algn="l" defTabSz="889000">
            <a:lnSpc>
              <a:spcPct val="90000"/>
            </a:lnSpc>
            <a:spcBef>
              <a:spcPct val="0"/>
            </a:spcBef>
            <a:spcAft>
              <a:spcPct val="35000"/>
            </a:spcAft>
            <a:buNone/>
          </a:pPr>
          <a:r>
            <a:rPr lang="en-IN" sz="2000" b="0" i="0" u="none" strike="noStrike" kern="1200" baseline="0" dirty="0">
              <a:latin typeface="Gill Sans MT" panose="020B0502020104020203" pitchFamily="34" charset="0"/>
            </a:rPr>
            <a:t>Maintaining deposit reserve account </a:t>
          </a:r>
          <a:endParaRPr lang="en-IN" sz="2000" kern="1200" dirty="0"/>
        </a:p>
      </dsp:txBody>
      <dsp:txXfrm>
        <a:off x="501309" y="1000998"/>
        <a:ext cx="6534141" cy="559396"/>
      </dsp:txXfrm>
    </dsp:sp>
    <dsp:sp modelId="{53700D0A-CB52-4D5A-A88F-9D2F30139E98}">
      <dsp:nvSpPr>
        <dsp:cNvPr id="0" name=""/>
        <dsp:cNvSpPr/>
      </dsp:nvSpPr>
      <dsp:spPr>
        <a:xfrm>
          <a:off x="0" y="2233256"/>
          <a:ext cx="9420949" cy="52920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21E24FC-C36B-43DA-9900-DB390ED29D9B}">
      <dsp:nvSpPr>
        <dsp:cNvPr id="0" name=""/>
        <dsp:cNvSpPr/>
      </dsp:nvSpPr>
      <dsp:spPr>
        <a:xfrm>
          <a:off x="471047" y="1923296"/>
          <a:ext cx="6594665" cy="61992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9263" tIns="0" rIns="249263" bIns="0" numCol="1" spcCol="1270" anchor="ctr" anchorCtr="0">
          <a:noAutofit/>
        </a:bodyPr>
        <a:lstStyle/>
        <a:p>
          <a:pPr marL="0" lvl="0" indent="0" algn="l" defTabSz="889000">
            <a:lnSpc>
              <a:spcPct val="90000"/>
            </a:lnSpc>
            <a:spcBef>
              <a:spcPct val="0"/>
            </a:spcBef>
            <a:spcAft>
              <a:spcPct val="35000"/>
            </a:spcAft>
            <a:buNone/>
          </a:pPr>
          <a:r>
            <a:rPr lang="en-US" sz="2000" b="0" i="0" u="none" strike="noStrike" kern="1200" baseline="0" dirty="0">
              <a:latin typeface="Gill Sans MT" panose="020B0502020104020203" pitchFamily="34" charset="0"/>
            </a:rPr>
            <a:t>Certifying that company has not defaulted on repayment of deposit </a:t>
          </a:r>
          <a:endParaRPr lang="en-IN" sz="2000" kern="1200" dirty="0"/>
        </a:p>
      </dsp:txBody>
      <dsp:txXfrm>
        <a:off x="501309" y="1953558"/>
        <a:ext cx="6534141" cy="55939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8B1E5B-C174-41C2-A36C-0EF666CCA9C6}">
      <dsp:nvSpPr>
        <dsp:cNvPr id="0" name=""/>
        <dsp:cNvSpPr/>
      </dsp:nvSpPr>
      <dsp:spPr>
        <a:xfrm>
          <a:off x="0" y="0"/>
          <a:ext cx="8128000" cy="1801812"/>
        </a:xfrm>
        <a:prstGeom prst="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248920" tIns="248920" rIns="248920" bIns="248920" numCol="1" spcCol="1270" anchor="ctr" anchorCtr="0">
          <a:noAutofit/>
        </a:bodyPr>
        <a:lstStyle/>
        <a:p>
          <a:pPr marL="0" lvl="0" indent="0" algn="ctr" defTabSz="1555750">
            <a:lnSpc>
              <a:spcPct val="90000"/>
            </a:lnSpc>
            <a:spcBef>
              <a:spcPct val="0"/>
            </a:spcBef>
            <a:spcAft>
              <a:spcPct val="35000"/>
            </a:spcAft>
            <a:buNone/>
          </a:pPr>
          <a:r>
            <a:rPr lang="en-IN" sz="3500" b="1" i="0" kern="1200" dirty="0"/>
            <a:t>Contravention</a:t>
          </a:r>
          <a:endParaRPr lang="en-IN" sz="3500" kern="1200" dirty="0"/>
        </a:p>
      </dsp:txBody>
      <dsp:txXfrm>
        <a:off x="0" y="0"/>
        <a:ext cx="8128000" cy="972978"/>
      </dsp:txXfrm>
    </dsp:sp>
    <dsp:sp modelId="{88E2D739-EDD0-44EE-8226-93B3E0F41682}">
      <dsp:nvSpPr>
        <dsp:cNvPr id="0" name=""/>
        <dsp:cNvSpPr/>
      </dsp:nvSpPr>
      <dsp:spPr>
        <a:xfrm>
          <a:off x="0" y="936942"/>
          <a:ext cx="4064000" cy="828833"/>
        </a:xfrm>
        <a:prstGeom prst="rect">
          <a:avLst/>
        </a:prstGeom>
        <a:solidFill>
          <a:schemeClr val="accent2">
            <a:tint val="40000"/>
            <a:alpha val="90000"/>
            <a:hueOff val="0"/>
            <a:satOff val="0"/>
            <a:lumOff val="0"/>
            <a:alphaOff val="0"/>
          </a:schemeClr>
        </a:solidFill>
        <a:ln w="12700" cap="rnd" cmpd="sng" algn="ctr">
          <a:solidFill>
            <a:schemeClr val="accent2">
              <a:tint val="40000"/>
              <a:alpha val="90000"/>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1">
          <a:scrgbClr r="0" g="0" b="0"/>
        </a:fillRef>
        <a:effectRef idx="2">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IN" sz="1800" kern="1200" dirty="0"/>
            <a:t>Inviting deposit or allowing another person to invite deposit not in compliance with Sec 73 or 76</a:t>
          </a:r>
        </a:p>
      </dsp:txBody>
      <dsp:txXfrm>
        <a:off x="0" y="936942"/>
        <a:ext cx="4064000" cy="828833"/>
      </dsp:txXfrm>
    </dsp:sp>
    <dsp:sp modelId="{04FBD67F-4B47-4703-BB82-8210646E2F8A}">
      <dsp:nvSpPr>
        <dsp:cNvPr id="0" name=""/>
        <dsp:cNvSpPr/>
      </dsp:nvSpPr>
      <dsp:spPr>
        <a:xfrm>
          <a:off x="4064000" y="936942"/>
          <a:ext cx="4064000" cy="828833"/>
        </a:xfrm>
        <a:prstGeom prst="rect">
          <a:avLst/>
        </a:prstGeom>
        <a:solidFill>
          <a:schemeClr val="accent3">
            <a:tint val="40000"/>
            <a:alpha val="90000"/>
            <a:hueOff val="0"/>
            <a:satOff val="0"/>
            <a:lumOff val="0"/>
            <a:alphaOff val="0"/>
          </a:schemeClr>
        </a:solidFill>
        <a:ln w="12700" cap="rnd" cmpd="sng" algn="ctr">
          <a:solidFill>
            <a:schemeClr val="accent3">
              <a:tint val="40000"/>
              <a:alpha val="90000"/>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1">
          <a:scrgbClr r="0" g="0" b="0"/>
        </a:fillRef>
        <a:effectRef idx="2">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dirty="0"/>
            <a:t>If a company fails to repay the deposit or part thereof or any interest due thereon within the time specified</a:t>
          </a:r>
          <a:endParaRPr lang="en-IN" sz="1800" kern="1200" dirty="0"/>
        </a:p>
      </dsp:txBody>
      <dsp:txXfrm>
        <a:off x="4064000" y="936942"/>
        <a:ext cx="4064000" cy="828833"/>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31C41E-1E19-45FA-913F-1271030BCAE2}">
      <dsp:nvSpPr>
        <dsp:cNvPr id="0" name=""/>
        <dsp:cNvSpPr/>
      </dsp:nvSpPr>
      <dsp:spPr>
        <a:xfrm>
          <a:off x="211303" y="1459069"/>
          <a:ext cx="2027734" cy="1013867"/>
        </a:xfrm>
        <a:prstGeom prst="roundRect">
          <a:avLst>
            <a:gd name="adj" fmla="val 10000"/>
          </a:avLst>
        </a:prstGeom>
        <a:solidFill>
          <a:schemeClr val="accent2">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IN" sz="1700" kern="1200" dirty="0"/>
            <a:t>Penalty </a:t>
          </a:r>
        </a:p>
      </dsp:txBody>
      <dsp:txXfrm>
        <a:off x="240998" y="1488764"/>
        <a:ext cx="1968344" cy="954477"/>
      </dsp:txXfrm>
    </dsp:sp>
    <dsp:sp modelId="{05078BA2-2C0D-4398-83A3-C2F10EACFC49}">
      <dsp:nvSpPr>
        <dsp:cNvPr id="0" name=""/>
        <dsp:cNvSpPr/>
      </dsp:nvSpPr>
      <dsp:spPr>
        <a:xfrm rot="18770822">
          <a:off x="2048230" y="1501526"/>
          <a:ext cx="1192709" cy="54492"/>
        </a:xfrm>
        <a:custGeom>
          <a:avLst/>
          <a:gdLst/>
          <a:ahLst/>
          <a:cxnLst/>
          <a:rect l="0" t="0" r="0" b="0"/>
          <a:pathLst>
            <a:path>
              <a:moveTo>
                <a:pt x="0" y="27246"/>
              </a:moveTo>
              <a:lnTo>
                <a:pt x="1192709" y="27246"/>
              </a:lnTo>
            </a:path>
          </a:pathLst>
        </a:custGeom>
        <a:noFill/>
        <a:ln w="22225" cap="rnd"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2614767" y="1498955"/>
        <a:ext cx="59635" cy="59635"/>
      </dsp:txXfrm>
    </dsp:sp>
    <dsp:sp modelId="{4A2B53A8-8F17-4A12-9FCB-AF68FB448E6D}">
      <dsp:nvSpPr>
        <dsp:cNvPr id="0" name=""/>
        <dsp:cNvSpPr/>
      </dsp:nvSpPr>
      <dsp:spPr>
        <a:xfrm>
          <a:off x="3050132" y="584609"/>
          <a:ext cx="2027734" cy="1013867"/>
        </a:xfrm>
        <a:prstGeom prst="roundRect">
          <a:avLst>
            <a:gd name="adj" fmla="val 10000"/>
          </a:avLst>
        </a:prstGeom>
        <a:solidFill>
          <a:schemeClr val="accent2">
            <a:tint val="99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IN" sz="1700" kern="1200" dirty="0"/>
            <a:t>Officer</a:t>
          </a:r>
        </a:p>
      </dsp:txBody>
      <dsp:txXfrm>
        <a:off x="3079827" y="614304"/>
        <a:ext cx="1968344" cy="954477"/>
      </dsp:txXfrm>
    </dsp:sp>
    <dsp:sp modelId="{4FD17770-E8C3-45A7-9AF2-353191BA0812}">
      <dsp:nvSpPr>
        <dsp:cNvPr id="0" name=""/>
        <dsp:cNvSpPr/>
      </dsp:nvSpPr>
      <dsp:spPr>
        <a:xfrm rot="19457599">
          <a:off x="4983981" y="772809"/>
          <a:ext cx="998865" cy="54492"/>
        </a:xfrm>
        <a:custGeom>
          <a:avLst/>
          <a:gdLst/>
          <a:ahLst/>
          <a:cxnLst/>
          <a:rect l="0" t="0" r="0" b="0"/>
          <a:pathLst>
            <a:path>
              <a:moveTo>
                <a:pt x="0" y="27246"/>
              </a:moveTo>
              <a:lnTo>
                <a:pt x="998865" y="27246"/>
              </a:lnTo>
            </a:path>
          </a:pathLst>
        </a:custGeom>
        <a:noFill/>
        <a:ln w="22225" cap="rnd" cmpd="sng" algn="ctr">
          <a:solidFill>
            <a:schemeClr val="accent2">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5458442" y="775084"/>
        <a:ext cx="49943" cy="49943"/>
      </dsp:txXfrm>
    </dsp:sp>
    <dsp:sp modelId="{2B5160A3-900D-49A1-99D7-D1F13C62D432}">
      <dsp:nvSpPr>
        <dsp:cNvPr id="0" name=""/>
        <dsp:cNvSpPr/>
      </dsp:nvSpPr>
      <dsp:spPr>
        <a:xfrm>
          <a:off x="5888960" y="1635"/>
          <a:ext cx="2027734" cy="1013867"/>
        </a:xfrm>
        <a:prstGeom prst="roundRect">
          <a:avLst>
            <a:gd name="adj" fmla="val 10000"/>
          </a:avLst>
        </a:prstGeom>
        <a:solidFill>
          <a:schemeClr val="accent2">
            <a:tint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IN" sz="1700" kern="1200" dirty="0"/>
            <a:t>Imprisonment </a:t>
          </a:r>
          <a:r>
            <a:rPr lang="en-IN" sz="1700" kern="1200" dirty="0" err="1"/>
            <a:t>upto</a:t>
          </a:r>
          <a:r>
            <a:rPr lang="en-IN" sz="1700" kern="1200" dirty="0"/>
            <a:t> 7 year and</a:t>
          </a:r>
        </a:p>
      </dsp:txBody>
      <dsp:txXfrm>
        <a:off x="5918655" y="31330"/>
        <a:ext cx="1968344" cy="954477"/>
      </dsp:txXfrm>
    </dsp:sp>
    <dsp:sp modelId="{4490DAF7-3B39-4479-A6BD-CA8F43D87370}">
      <dsp:nvSpPr>
        <dsp:cNvPr id="0" name=""/>
        <dsp:cNvSpPr/>
      </dsp:nvSpPr>
      <dsp:spPr>
        <a:xfrm rot="2142401">
          <a:off x="4983981" y="1355783"/>
          <a:ext cx="998865" cy="54492"/>
        </a:xfrm>
        <a:custGeom>
          <a:avLst/>
          <a:gdLst/>
          <a:ahLst/>
          <a:cxnLst/>
          <a:rect l="0" t="0" r="0" b="0"/>
          <a:pathLst>
            <a:path>
              <a:moveTo>
                <a:pt x="0" y="27246"/>
              </a:moveTo>
              <a:lnTo>
                <a:pt x="998865" y="27246"/>
              </a:lnTo>
            </a:path>
          </a:pathLst>
        </a:custGeom>
        <a:noFill/>
        <a:ln w="22225" cap="rnd" cmpd="sng" algn="ctr">
          <a:solidFill>
            <a:schemeClr val="accent2">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5458442" y="1358057"/>
        <a:ext cx="49943" cy="49943"/>
      </dsp:txXfrm>
    </dsp:sp>
    <dsp:sp modelId="{5E9FE1DB-CC76-4157-A549-3DEC2212EB75}">
      <dsp:nvSpPr>
        <dsp:cNvPr id="0" name=""/>
        <dsp:cNvSpPr/>
      </dsp:nvSpPr>
      <dsp:spPr>
        <a:xfrm>
          <a:off x="5888960" y="1167582"/>
          <a:ext cx="2027734" cy="1013867"/>
        </a:xfrm>
        <a:prstGeom prst="roundRect">
          <a:avLst>
            <a:gd name="adj" fmla="val 10000"/>
          </a:avLst>
        </a:prstGeom>
        <a:solidFill>
          <a:schemeClr val="accent2">
            <a:tint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IN" sz="1700" kern="1200" dirty="0"/>
            <a:t>Fine of Rs. 25 lakh max amounting Rs. 2 Crores</a:t>
          </a:r>
        </a:p>
      </dsp:txBody>
      <dsp:txXfrm>
        <a:off x="5918655" y="1197277"/>
        <a:ext cx="1968344" cy="954477"/>
      </dsp:txXfrm>
    </dsp:sp>
    <dsp:sp modelId="{A4DBB1E7-73E1-411A-844C-7D2B762C56A8}">
      <dsp:nvSpPr>
        <dsp:cNvPr id="0" name=""/>
        <dsp:cNvSpPr/>
      </dsp:nvSpPr>
      <dsp:spPr>
        <a:xfrm rot="2829178">
          <a:off x="2048230" y="2375987"/>
          <a:ext cx="1192709" cy="54492"/>
        </a:xfrm>
        <a:custGeom>
          <a:avLst/>
          <a:gdLst/>
          <a:ahLst/>
          <a:cxnLst/>
          <a:rect l="0" t="0" r="0" b="0"/>
          <a:pathLst>
            <a:path>
              <a:moveTo>
                <a:pt x="0" y="27246"/>
              </a:moveTo>
              <a:lnTo>
                <a:pt x="1192709" y="27246"/>
              </a:lnTo>
            </a:path>
          </a:pathLst>
        </a:custGeom>
        <a:noFill/>
        <a:ln w="22225" cap="rnd"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2614767" y="2373415"/>
        <a:ext cx="59635" cy="59635"/>
      </dsp:txXfrm>
    </dsp:sp>
    <dsp:sp modelId="{01A50BD2-0764-48DD-AD16-211144D7D685}">
      <dsp:nvSpPr>
        <dsp:cNvPr id="0" name=""/>
        <dsp:cNvSpPr/>
      </dsp:nvSpPr>
      <dsp:spPr>
        <a:xfrm>
          <a:off x="3050132" y="2333530"/>
          <a:ext cx="2027734" cy="1013867"/>
        </a:xfrm>
        <a:prstGeom prst="roundRect">
          <a:avLst>
            <a:gd name="adj" fmla="val 10000"/>
          </a:avLst>
        </a:prstGeom>
        <a:solidFill>
          <a:schemeClr val="accent2">
            <a:tint val="99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IN" sz="1700" kern="1200" dirty="0"/>
            <a:t>Company</a:t>
          </a:r>
        </a:p>
      </dsp:txBody>
      <dsp:txXfrm>
        <a:off x="3079827" y="2363225"/>
        <a:ext cx="1968344" cy="954477"/>
      </dsp:txXfrm>
    </dsp:sp>
    <dsp:sp modelId="{285ED436-5830-4081-9B5B-04BF03953E27}">
      <dsp:nvSpPr>
        <dsp:cNvPr id="0" name=""/>
        <dsp:cNvSpPr/>
      </dsp:nvSpPr>
      <dsp:spPr>
        <a:xfrm>
          <a:off x="5077866" y="2813217"/>
          <a:ext cx="811093" cy="54492"/>
        </a:xfrm>
        <a:custGeom>
          <a:avLst/>
          <a:gdLst/>
          <a:ahLst/>
          <a:cxnLst/>
          <a:rect l="0" t="0" r="0" b="0"/>
          <a:pathLst>
            <a:path>
              <a:moveTo>
                <a:pt x="0" y="27246"/>
              </a:moveTo>
              <a:lnTo>
                <a:pt x="811093" y="27246"/>
              </a:lnTo>
            </a:path>
          </a:pathLst>
        </a:custGeom>
        <a:noFill/>
        <a:ln w="22225" cap="rnd" cmpd="sng" algn="ctr">
          <a:solidFill>
            <a:schemeClr val="accent2">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5463136" y="2820186"/>
        <a:ext cx="40554" cy="40554"/>
      </dsp:txXfrm>
    </dsp:sp>
    <dsp:sp modelId="{A2D5CB47-4EA9-4D31-9702-5DAB8F0F775B}">
      <dsp:nvSpPr>
        <dsp:cNvPr id="0" name=""/>
        <dsp:cNvSpPr/>
      </dsp:nvSpPr>
      <dsp:spPr>
        <a:xfrm>
          <a:off x="5888960" y="2333530"/>
          <a:ext cx="2027734" cy="1013867"/>
        </a:xfrm>
        <a:prstGeom prst="roundRect">
          <a:avLst>
            <a:gd name="adj" fmla="val 10000"/>
          </a:avLst>
        </a:prstGeom>
        <a:solidFill>
          <a:schemeClr val="accent2">
            <a:tint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IN" sz="1700" kern="1200" dirty="0"/>
            <a:t>Fine: Rs. 1Crore or twice the deposit amount whichever is less – Max 10 Crores</a:t>
          </a:r>
        </a:p>
      </dsp:txBody>
      <dsp:txXfrm>
        <a:off x="5918655" y="2363225"/>
        <a:ext cx="1968344" cy="95447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ADCBB0-9024-4D5D-980B-395A0A818B72}">
      <dsp:nvSpPr>
        <dsp:cNvPr id="0" name=""/>
        <dsp:cNvSpPr/>
      </dsp:nvSpPr>
      <dsp:spPr>
        <a:xfrm>
          <a:off x="0" y="0"/>
          <a:ext cx="6519333" cy="656403"/>
        </a:xfrm>
        <a:prstGeom prst="roundRect">
          <a:avLst>
            <a:gd name="adj" fmla="val 10000"/>
          </a:avLst>
        </a:prstGeom>
        <a:solidFill>
          <a:schemeClr val="accent2">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IN" sz="1800" kern="1200" dirty="0"/>
            <a:t>To be filed by every company if they have deposit or exempted deposits at the end of the year</a:t>
          </a:r>
        </a:p>
      </dsp:txBody>
      <dsp:txXfrm>
        <a:off x="19225" y="19225"/>
        <a:ext cx="5734224" cy="617953"/>
      </dsp:txXfrm>
    </dsp:sp>
    <dsp:sp modelId="{FE877380-132C-4DA8-9CB6-EC35EE6184FF}">
      <dsp:nvSpPr>
        <dsp:cNvPr id="0" name=""/>
        <dsp:cNvSpPr/>
      </dsp:nvSpPr>
      <dsp:spPr>
        <a:xfrm>
          <a:off x="486833" y="747571"/>
          <a:ext cx="6519333" cy="656403"/>
        </a:xfrm>
        <a:prstGeom prst="roundRect">
          <a:avLst>
            <a:gd name="adj" fmla="val 10000"/>
          </a:avLst>
        </a:prstGeom>
        <a:solidFill>
          <a:schemeClr val="accent2">
            <a:shade val="80000"/>
            <a:hueOff val="105348"/>
            <a:satOff val="-7609"/>
            <a:lumOff val="8185"/>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IN" sz="1800" kern="1200" dirty="0"/>
            <a:t>To be filed before 30</a:t>
          </a:r>
          <a:r>
            <a:rPr lang="en-IN" sz="1800" kern="1200" baseline="30000" dirty="0"/>
            <a:t>th</a:t>
          </a:r>
          <a:r>
            <a:rPr lang="en-IN" sz="1800" kern="1200" dirty="0"/>
            <a:t> of June every year</a:t>
          </a:r>
        </a:p>
      </dsp:txBody>
      <dsp:txXfrm>
        <a:off x="506058" y="766796"/>
        <a:ext cx="5567387" cy="617953"/>
      </dsp:txXfrm>
    </dsp:sp>
    <dsp:sp modelId="{32C98098-AF1C-43F0-9368-26FDA9C92985}">
      <dsp:nvSpPr>
        <dsp:cNvPr id="0" name=""/>
        <dsp:cNvSpPr/>
      </dsp:nvSpPr>
      <dsp:spPr>
        <a:xfrm>
          <a:off x="973666" y="1495142"/>
          <a:ext cx="6519333" cy="656403"/>
        </a:xfrm>
        <a:prstGeom prst="roundRect">
          <a:avLst>
            <a:gd name="adj" fmla="val 10000"/>
          </a:avLst>
        </a:prstGeom>
        <a:solidFill>
          <a:schemeClr val="accent2">
            <a:shade val="80000"/>
            <a:hueOff val="210696"/>
            <a:satOff val="-15219"/>
            <a:lumOff val="16371"/>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IN" sz="1800" kern="1200" dirty="0"/>
            <a:t>Currently the form captures opening balance, deposits accepted, repaid and closing balance</a:t>
          </a:r>
        </a:p>
      </dsp:txBody>
      <dsp:txXfrm>
        <a:off x="992891" y="1514367"/>
        <a:ext cx="5567387" cy="617953"/>
      </dsp:txXfrm>
    </dsp:sp>
    <dsp:sp modelId="{9D29194D-D19C-4E8A-8DB7-5967062DC192}">
      <dsp:nvSpPr>
        <dsp:cNvPr id="0" name=""/>
        <dsp:cNvSpPr/>
      </dsp:nvSpPr>
      <dsp:spPr>
        <a:xfrm>
          <a:off x="1460500" y="2242713"/>
          <a:ext cx="6519333" cy="656403"/>
        </a:xfrm>
        <a:prstGeom prst="roundRect">
          <a:avLst>
            <a:gd name="adj" fmla="val 10000"/>
          </a:avLst>
        </a:prstGeom>
        <a:solidFill>
          <a:schemeClr val="accent2">
            <a:shade val="80000"/>
            <a:hueOff val="316044"/>
            <a:satOff val="-22828"/>
            <a:lumOff val="24556"/>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IN" sz="1800" kern="1200" dirty="0"/>
            <a:t>Ageing of balance is also required to be provided</a:t>
          </a:r>
        </a:p>
      </dsp:txBody>
      <dsp:txXfrm>
        <a:off x="1479725" y="2261938"/>
        <a:ext cx="5567387" cy="617953"/>
      </dsp:txXfrm>
    </dsp:sp>
    <dsp:sp modelId="{ED83228B-90A4-45AF-8645-BB1C267319CA}">
      <dsp:nvSpPr>
        <dsp:cNvPr id="0" name=""/>
        <dsp:cNvSpPr/>
      </dsp:nvSpPr>
      <dsp:spPr>
        <a:xfrm>
          <a:off x="1947333" y="2990284"/>
          <a:ext cx="6519333" cy="656403"/>
        </a:xfrm>
        <a:prstGeom prst="roundRect">
          <a:avLst>
            <a:gd name="adj" fmla="val 10000"/>
          </a:avLst>
        </a:prstGeom>
        <a:solidFill>
          <a:schemeClr val="accent2">
            <a:shade val="80000"/>
            <a:hueOff val="421392"/>
            <a:satOff val="-30438"/>
            <a:lumOff val="32742"/>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IN" sz="1800" kern="1200" dirty="0"/>
            <a:t>If the company has only exempted deposits – the balances need not be audited balance</a:t>
          </a:r>
        </a:p>
      </dsp:txBody>
      <dsp:txXfrm>
        <a:off x="1966558" y="3009509"/>
        <a:ext cx="5567387" cy="617953"/>
      </dsp:txXfrm>
    </dsp:sp>
    <dsp:sp modelId="{08577A1C-D2D1-4C62-BFC0-B9E6077CD2E9}">
      <dsp:nvSpPr>
        <dsp:cNvPr id="0" name=""/>
        <dsp:cNvSpPr/>
      </dsp:nvSpPr>
      <dsp:spPr>
        <a:xfrm>
          <a:off x="6092671" y="479539"/>
          <a:ext cx="426662" cy="426662"/>
        </a:xfrm>
        <a:prstGeom prst="downArrow">
          <a:avLst>
            <a:gd name="adj1" fmla="val 55000"/>
            <a:gd name="adj2" fmla="val 45000"/>
          </a:avLst>
        </a:prstGeom>
        <a:solidFill>
          <a:schemeClr val="accent2">
            <a:alpha val="90000"/>
            <a:tint val="40000"/>
            <a:hueOff val="0"/>
            <a:satOff val="0"/>
            <a:lumOff val="0"/>
            <a:alphaOff val="0"/>
          </a:schemeClr>
        </a:solidFill>
        <a:ln w="22225" cap="rnd"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en-IN" sz="2000" kern="1200"/>
        </a:p>
      </dsp:txBody>
      <dsp:txXfrm>
        <a:off x="6188670" y="479539"/>
        <a:ext cx="234664" cy="321063"/>
      </dsp:txXfrm>
    </dsp:sp>
    <dsp:sp modelId="{3D678EF0-D24A-4D48-BF93-C5C24F958500}">
      <dsp:nvSpPr>
        <dsp:cNvPr id="0" name=""/>
        <dsp:cNvSpPr/>
      </dsp:nvSpPr>
      <dsp:spPr>
        <a:xfrm>
          <a:off x="6579504" y="1227110"/>
          <a:ext cx="426662" cy="426662"/>
        </a:xfrm>
        <a:prstGeom prst="downArrow">
          <a:avLst>
            <a:gd name="adj1" fmla="val 55000"/>
            <a:gd name="adj2" fmla="val 45000"/>
          </a:avLst>
        </a:prstGeom>
        <a:solidFill>
          <a:schemeClr val="accent2">
            <a:alpha val="90000"/>
            <a:tint val="40000"/>
            <a:hueOff val="0"/>
            <a:satOff val="0"/>
            <a:lumOff val="0"/>
            <a:alphaOff val="0"/>
          </a:schemeClr>
        </a:solidFill>
        <a:ln w="22225" cap="rnd"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en-IN" sz="2000" kern="1200"/>
        </a:p>
      </dsp:txBody>
      <dsp:txXfrm>
        <a:off x="6675503" y="1227110"/>
        <a:ext cx="234664" cy="321063"/>
      </dsp:txXfrm>
    </dsp:sp>
    <dsp:sp modelId="{1C32D740-4C59-420C-846C-25D094B00AD0}">
      <dsp:nvSpPr>
        <dsp:cNvPr id="0" name=""/>
        <dsp:cNvSpPr/>
      </dsp:nvSpPr>
      <dsp:spPr>
        <a:xfrm>
          <a:off x="7066337" y="1963741"/>
          <a:ext cx="426662" cy="426662"/>
        </a:xfrm>
        <a:prstGeom prst="downArrow">
          <a:avLst>
            <a:gd name="adj1" fmla="val 55000"/>
            <a:gd name="adj2" fmla="val 45000"/>
          </a:avLst>
        </a:prstGeom>
        <a:solidFill>
          <a:schemeClr val="accent2">
            <a:alpha val="90000"/>
            <a:tint val="40000"/>
            <a:hueOff val="0"/>
            <a:satOff val="0"/>
            <a:lumOff val="0"/>
            <a:alphaOff val="0"/>
          </a:schemeClr>
        </a:solidFill>
        <a:ln w="22225" cap="rnd"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en-IN" sz="2000" kern="1200"/>
        </a:p>
      </dsp:txBody>
      <dsp:txXfrm>
        <a:off x="7162336" y="1963741"/>
        <a:ext cx="234664" cy="321063"/>
      </dsp:txXfrm>
    </dsp:sp>
    <dsp:sp modelId="{0EF2CAA7-002F-4DFF-9B25-2969323E7A72}">
      <dsp:nvSpPr>
        <dsp:cNvPr id="0" name=""/>
        <dsp:cNvSpPr/>
      </dsp:nvSpPr>
      <dsp:spPr>
        <a:xfrm>
          <a:off x="7553171" y="2718605"/>
          <a:ext cx="426662" cy="426662"/>
        </a:xfrm>
        <a:prstGeom prst="downArrow">
          <a:avLst>
            <a:gd name="adj1" fmla="val 55000"/>
            <a:gd name="adj2" fmla="val 45000"/>
          </a:avLst>
        </a:prstGeom>
        <a:solidFill>
          <a:schemeClr val="accent2">
            <a:alpha val="90000"/>
            <a:tint val="40000"/>
            <a:hueOff val="0"/>
            <a:satOff val="0"/>
            <a:lumOff val="0"/>
            <a:alphaOff val="0"/>
          </a:schemeClr>
        </a:solidFill>
        <a:ln w="22225" cap="rnd"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en-IN" sz="2000" kern="1200"/>
        </a:p>
      </dsp:txBody>
      <dsp:txXfrm>
        <a:off x="7649170" y="2718605"/>
        <a:ext cx="234664" cy="3210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DAFC4F-A257-4F68-9786-FB6C20F76E51}">
      <dsp:nvSpPr>
        <dsp:cNvPr id="0" name=""/>
        <dsp:cNvSpPr/>
      </dsp:nvSpPr>
      <dsp:spPr>
        <a:xfrm>
          <a:off x="3676" y="0"/>
          <a:ext cx="7521590" cy="5616236"/>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marL="0" lvl="0" indent="0" algn="just" defTabSz="933450">
            <a:lnSpc>
              <a:spcPct val="90000"/>
            </a:lnSpc>
            <a:spcBef>
              <a:spcPct val="0"/>
            </a:spcBef>
            <a:spcAft>
              <a:spcPct val="35000"/>
            </a:spcAft>
            <a:buNone/>
          </a:pPr>
          <a:r>
            <a:rPr lang="en-US" sz="2100" kern="1200" dirty="0"/>
            <a:t>“Deposit” includes any receipt of money by way of deposit or loan or in any other form, by a company, but does not include; </a:t>
          </a:r>
        </a:p>
        <a:p>
          <a:pPr marL="228600" lvl="1" indent="-228600" algn="just" defTabSz="889000">
            <a:lnSpc>
              <a:spcPct val="90000"/>
            </a:lnSpc>
            <a:spcBef>
              <a:spcPct val="0"/>
            </a:spcBef>
            <a:spcAft>
              <a:spcPct val="15000"/>
            </a:spcAft>
            <a:buChar char="•"/>
          </a:pPr>
          <a:r>
            <a:rPr lang="en-US" sz="2000" kern="1200" dirty="0"/>
            <a:t>Any amount received by a company from any other </a:t>
          </a:r>
          <a:r>
            <a:rPr lang="en-IN" sz="2000" kern="1200" dirty="0"/>
            <a:t>company (like -ICD);</a:t>
          </a:r>
          <a:endParaRPr lang="en-US" sz="2000" kern="1200" dirty="0"/>
        </a:p>
        <a:p>
          <a:pPr marL="228600" lvl="1" indent="-228600" algn="just" defTabSz="889000">
            <a:lnSpc>
              <a:spcPct val="90000"/>
            </a:lnSpc>
            <a:spcBef>
              <a:spcPct val="0"/>
            </a:spcBef>
            <a:spcAft>
              <a:spcPct val="15000"/>
            </a:spcAft>
            <a:buChar char="•"/>
          </a:pPr>
          <a:r>
            <a:rPr lang="en-US" sz="2000" kern="1200" dirty="0"/>
            <a:t>Any amount received towards subscription to any securities, including share application money or advance towards allotment of securities pending allotment – (60 days to apply or return the money within 15 days from the end of such period). </a:t>
          </a:r>
          <a:endParaRPr lang="en-US" sz="2000" u="sng" kern="1200" dirty="0"/>
        </a:p>
        <a:p>
          <a:pPr marL="228600" lvl="1" indent="-228600" algn="just" defTabSz="889000">
            <a:lnSpc>
              <a:spcPct val="90000"/>
            </a:lnSpc>
            <a:spcBef>
              <a:spcPct val="0"/>
            </a:spcBef>
            <a:spcAft>
              <a:spcPct val="15000"/>
            </a:spcAft>
            <a:buChar char="•"/>
          </a:pPr>
          <a:r>
            <a:rPr lang="en-US" sz="2000" u="none" kern="1200" dirty="0"/>
            <a:t>Any amount received from director of the company or </a:t>
          </a:r>
          <a:r>
            <a:rPr lang="en-US" sz="2000" b="0" i="0" kern="1200" dirty="0"/>
            <a:t>a relative of the director of the Private company</a:t>
          </a:r>
          <a:r>
            <a:rPr lang="en-US" sz="2000" u="none" kern="1200" dirty="0"/>
            <a:t>. (Declaration that loan given </a:t>
          </a:r>
          <a:r>
            <a:rPr lang="en-IN" sz="2000" u="none" kern="1200" dirty="0"/>
            <a:t> is not being </a:t>
          </a:r>
          <a:r>
            <a:rPr lang="en-US" sz="2000" u="none" kern="1200" dirty="0"/>
            <a:t>given out of funds acquired by him borrowing)</a:t>
          </a:r>
        </a:p>
        <a:p>
          <a:pPr marL="228600" lvl="1" indent="-228600" algn="just" defTabSz="889000">
            <a:lnSpc>
              <a:spcPct val="90000"/>
            </a:lnSpc>
            <a:spcBef>
              <a:spcPct val="0"/>
            </a:spcBef>
            <a:spcAft>
              <a:spcPct val="15000"/>
            </a:spcAft>
            <a:buChar char="•"/>
          </a:pPr>
          <a:r>
            <a:rPr lang="en-US" sz="2000" u="none" kern="1200" dirty="0"/>
            <a:t>Any amount raised by the issue of bonds or debentures secured by a first charge or </a:t>
          </a:r>
          <a:r>
            <a:rPr lang="en-US" sz="2000" u="none" kern="1200" dirty="0" err="1"/>
            <a:t>pari</a:t>
          </a:r>
          <a:r>
            <a:rPr lang="en-US" sz="2000" u="none" kern="1200" dirty="0"/>
            <a:t> </a:t>
          </a:r>
          <a:r>
            <a:rPr lang="en-US" sz="2000" u="none" kern="1200" dirty="0" err="1"/>
            <a:t>paasu</a:t>
          </a:r>
          <a:r>
            <a:rPr lang="en-US" sz="2000" u="none" kern="1200" dirty="0"/>
            <a:t> charge with first charge on any assets referred in Balance sheet of Company (except intangible assets)/(Security FV &gt; Debenture value)</a:t>
          </a:r>
        </a:p>
        <a:p>
          <a:pPr marL="228600" lvl="1" indent="-228600" algn="just" defTabSz="889000">
            <a:lnSpc>
              <a:spcPct val="90000"/>
            </a:lnSpc>
            <a:spcBef>
              <a:spcPct val="0"/>
            </a:spcBef>
            <a:spcAft>
              <a:spcPct val="15000"/>
            </a:spcAft>
            <a:buChar char="•"/>
          </a:pPr>
          <a:r>
            <a:rPr lang="en-US" sz="2000" u="none" kern="1200" dirty="0"/>
            <a:t>Debentures compulsorily convertible into shares of the company within 10 years</a:t>
          </a:r>
          <a:endParaRPr lang="en-IN" sz="2000" u="none" kern="1200" dirty="0"/>
        </a:p>
        <a:p>
          <a:pPr marL="228600" lvl="1" indent="-228600" algn="just" defTabSz="889000">
            <a:lnSpc>
              <a:spcPct val="90000"/>
            </a:lnSpc>
            <a:spcBef>
              <a:spcPct val="0"/>
            </a:spcBef>
            <a:spcAft>
              <a:spcPct val="15000"/>
            </a:spcAft>
            <a:buChar char="•"/>
          </a:pPr>
          <a:r>
            <a:rPr lang="en-IN" sz="2000" u="none" kern="1200" dirty="0"/>
            <a:t>Listed unsecured non-convertible debenture </a:t>
          </a:r>
        </a:p>
        <a:p>
          <a:pPr marL="228600" lvl="1" indent="-228600" algn="just" defTabSz="889000">
            <a:lnSpc>
              <a:spcPct val="90000"/>
            </a:lnSpc>
            <a:spcBef>
              <a:spcPct val="0"/>
            </a:spcBef>
            <a:spcAft>
              <a:spcPct val="15000"/>
            </a:spcAft>
            <a:buChar char="•"/>
          </a:pPr>
          <a:endParaRPr lang="en-US" sz="2000" kern="1200" dirty="0"/>
        </a:p>
      </dsp:txBody>
      <dsp:txXfrm>
        <a:off x="168170" y="164494"/>
        <a:ext cx="7192602" cy="52872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DAFC4F-A257-4F68-9786-FB6C20F76E51}">
      <dsp:nvSpPr>
        <dsp:cNvPr id="0" name=""/>
        <dsp:cNvSpPr/>
      </dsp:nvSpPr>
      <dsp:spPr>
        <a:xfrm>
          <a:off x="3676" y="0"/>
          <a:ext cx="7521590" cy="5616236"/>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marL="0" lvl="0" indent="0" algn="just" defTabSz="933450">
            <a:lnSpc>
              <a:spcPct val="90000"/>
            </a:lnSpc>
            <a:spcBef>
              <a:spcPct val="0"/>
            </a:spcBef>
            <a:spcAft>
              <a:spcPct val="35000"/>
            </a:spcAft>
            <a:buNone/>
          </a:pPr>
          <a:r>
            <a:rPr lang="en-US" sz="2100" kern="1200" dirty="0"/>
            <a:t>“Deposit” includes any receipt of money by way of deposit or loan or in any other form, by a company, but does not include; </a:t>
          </a:r>
        </a:p>
        <a:p>
          <a:pPr marL="228600" lvl="1" indent="-228600" algn="just" defTabSz="889000">
            <a:lnSpc>
              <a:spcPct val="90000"/>
            </a:lnSpc>
            <a:spcBef>
              <a:spcPct val="0"/>
            </a:spcBef>
            <a:spcAft>
              <a:spcPct val="15000"/>
            </a:spcAft>
            <a:buChar char="•"/>
          </a:pPr>
          <a:r>
            <a:rPr lang="en-US" sz="2000" kern="1200" dirty="0"/>
            <a:t>Any amount received from an employee not exceeding </a:t>
          </a:r>
          <a:r>
            <a:rPr lang="en-IN" sz="2000" kern="1200" dirty="0"/>
            <a:t>his annual salary</a:t>
          </a:r>
          <a:endParaRPr lang="en-US" sz="2000" kern="1200" dirty="0"/>
        </a:p>
        <a:p>
          <a:pPr marL="228600" lvl="1" indent="-228600" algn="just" defTabSz="889000">
            <a:lnSpc>
              <a:spcPct val="90000"/>
            </a:lnSpc>
            <a:spcBef>
              <a:spcPct val="0"/>
            </a:spcBef>
            <a:spcAft>
              <a:spcPct val="15000"/>
            </a:spcAft>
            <a:buChar char="•"/>
          </a:pPr>
          <a:r>
            <a:rPr lang="en-US" sz="2000" kern="1200" dirty="0"/>
            <a:t>Any non-interest bearing amount received or held in trust</a:t>
          </a:r>
        </a:p>
        <a:p>
          <a:pPr marL="228600" lvl="1" indent="-228600" algn="just" defTabSz="889000">
            <a:lnSpc>
              <a:spcPct val="90000"/>
            </a:lnSpc>
            <a:spcBef>
              <a:spcPct val="0"/>
            </a:spcBef>
            <a:spcAft>
              <a:spcPct val="15000"/>
            </a:spcAft>
            <a:buChar char="•"/>
          </a:pPr>
          <a:r>
            <a:rPr lang="en-US" sz="2000" kern="1200" dirty="0"/>
            <a:t>Any amount received in the course of or for the purposes of the business of the company;</a:t>
          </a:r>
        </a:p>
        <a:p>
          <a:pPr marL="457200" lvl="2" indent="-228600" algn="just" defTabSz="889000">
            <a:lnSpc>
              <a:spcPct val="90000"/>
            </a:lnSpc>
            <a:spcBef>
              <a:spcPct val="0"/>
            </a:spcBef>
            <a:spcAft>
              <a:spcPct val="15000"/>
            </a:spcAft>
            <a:buChar char="•"/>
          </a:pPr>
          <a:r>
            <a:rPr lang="en-US" sz="2000" kern="1200" dirty="0"/>
            <a:t>As an advance for the supply of goods or provision of services provided that such advance is appropriated against supply of goods or provision of services within a period of 365 days from </a:t>
          </a:r>
          <a:r>
            <a:rPr lang="en-IN" sz="2000" kern="1200" dirty="0"/>
            <a:t>acceptance of such advance. </a:t>
          </a:r>
          <a:endParaRPr lang="en-US" sz="2000" kern="1200" dirty="0"/>
        </a:p>
        <a:p>
          <a:pPr marL="685800" lvl="3" indent="-228600" algn="just" defTabSz="889000">
            <a:lnSpc>
              <a:spcPct val="90000"/>
            </a:lnSpc>
            <a:spcBef>
              <a:spcPct val="0"/>
            </a:spcBef>
            <a:spcAft>
              <a:spcPct val="15000"/>
            </a:spcAft>
            <a:buChar char="•"/>
          </a:pPr>
          <a:r>
            <a:rPr lang="en-US" sz="2000" i="1" kern="1200" dirty="0"/>
            <a:t>Appropriate : to keep an amount of money to use for a particular purpose</a:t>
          </a:r>
        </a:p>
        <a:p>
          <a:pPr marL="685800" lvl="3" indent="-228600" algn="just" defTabSz="889000">
            <a:lnSpc>
              <a:spcPct val="90000"/>
            </a:lnSpc>
            <a:spcBef>
              <a:spcPct val="0"/>
            </a:spcBef>
            <a:spcAft>
              <a:spcPct val="15000"/>
            </a:spcAft>
            <a:buChar char="•"/>
          </a:pPr>
          <a:r>
            <a:rPr lang="en-IN" sz="2000" i="1" kern="1200" dirty="0"/>
            <a:t>M/S </a:t>
          </a:r>
          <a:r>
            <a:rPr lang="en-IN" sz="2000" i="1" kern="1200" dirty="0" err="1"/>
            <a:t>Banwari</a:t>
          </a:r>
          <a:r>
            <a:rPr lang="en-IN" sz="2000" i="1" kern="1200" dirty="0"/>
            <a:t> Lal </a:t>
          </a:r>
          <a:r>
            <a:rPr lang="en-US" sz="2000" i="1" kern="1200" dirty="0"/>
            <a:t>Arora and Sons v. S.R. Foils &amp; Hygiene Private Limited CP No.49/2021 NCLT – Delhi -2023</a:t>
          </a:r>
        </a:p>
        <a:p>
          <a:pPr marL="457200" lvl="2" indent="-228600" algn="l" defTabSz="889000">
            <a:lnSpc>
              <a:spcPct val="90000"/>
            </a:lnSpc>
            <a:spcBef>
              <a:spcPct val="0"/>
            </a:spcBef>
            <a:spcAft>
              <a:spcPct val="15000"/>
            </a:spcAft>
            <a:buChar char="•"/>
          </a:pPr>
          <a:r>
            <a:rPr lang="en-IN" sz="2000" kern="1200" dirty="0"/>
            <a:t>As advance, </a:t>
          </a:r>
          <a:r>
            <a:rPr lang="en-US" sz="2000" kern="1200" dirty="0"/>
            <a:t>in connection with consideration for immovable property under an agreement or arrangement</a:t>
          </a:r>
          <a:endParaRPr lang="en-US" sz="2000" i="1" kern="1200" dirty="0"/>
        </a:p>
        <a:p>
          <a:pPr marL="228600" lvl="1" indent="-228600" algn="just" defTabSz="889000">
            <a:lnSpc>
              <a:spcPct val="90000"/>
            </a:lnSpc>
            <a:spcBef>
              <a:spcPct val="0"/>
            </a:spcBef>
            <a:spcAft>
              <a:spcPct val="15000"/>
            </a:spcAft>
            <a:buChar char="•"/>
          </a:pPr>
          <a:endParaRPr lang="en-US" sz="2000" kern="1200" dirty="0"/>
        </a:p>
        <a:p>
          <a:pPr marL="228600" lvl="1" indent="-228600" algn="just" defTabSz="889000">
            <a:lnSpc>
              <a:spcPct val="90000"/>
            </a:lnSpc>
            <a:spcBef>
              <a:spcPct val="0"/>
            </a:spcBef>
            <a:spcAft>
              <a:spcPct val="15000"/>
            </a:spcAft>
            <a:buChar char="•"/>
          </a:pPr>
          <a:endParaRPr lang="en-US" sz="2000" kern="1200" dirty="0"/>
        </a:p>
      </dsp:txBody>
      <dsp:txXfrm>
        <a:off x="168170" y="164494"/>
        <a:ext cx="7192602" cy="52872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DAFC4F-A257-4F68-9786-FB6C20F76E51}">
      <dsp:nvSpPr>
        <dsp:cNvPr id="0" name=""/>
        <dsp:cNvSpPr/>
      </dsp:nvSpPr>
      <dsp:spPr>
        <a:xfrm>
          <a:off x="3676" y="0"/>
          <a:ext cx="7521590" cy="5616236"/>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marL="0" lvl="0" indent="0" algn="just" defTabSz="933450">
            <a:lnSpc>
              <a:spcPct val="90000"/>
            </a:lnSpc>
            <a:spcBef>
              <a:spcPct val="0"/>
            </a:spcBef>
            <a:spcAft>
              <a:spcPct val="35000"/>
            </a:spcAft>
            <a:buNone/>
          </a:pPr>
          <a:r>
            <a:rPr lang="en-US" sz="2100" kern="1200" dirty="0"/>
            <a:t>“Deposit” includes any receipt of money by way of deposit or loan or in any other form, by a company, but does not include; </a:t>
          </a:r>
        </a:p>
        <a:p>
          <a:pPr marL="228600" lvl="1" indent="-228600" algn="just" defTabSz="889000">
            <a:lnSpc>
              <a:spcPct val="90000"/>
            </a:lnSpc>
            <a:spcBef>
              <a:spcPct val="0"/>
            </a:spcBef>
            <a:spcAft>
              <a:spcPct val="15000"/>
            </a:spcAft>
            <a:buChar char="•"/>
          </a:pPr>
          <a:r>
            <a:rPr lang="en-US" sz="2000" kern="1200" dirty="0"/>
            <a:t>Any amount received in the course of or for the purposes of the business of the company;</a:t>
          </a:r>
        </a:p>
        <a:p>
          <a:pPr marL="457200" lvl="2" indent="-228600" algn="just" defTabSz="889000">
            <a:lnSpc>
              <a:spcPct val="90000"/>
            </a:lnSpc>
            <a:spcBef>
              <a:spcPct val="0"/>
            </a:spcBef>
            <a:spcAft>
              <a:spcPct val="15000"/>
            </a:spcAft>
            <a:buChar char="•"/>
          </a:pPr>
          <a:r>
            <a:rPr lang="en-US" sz="2000" kern="1200" dirty="0"/>
            <a:t>As security deposit for supply of goods or provision of services</a:t>
          </a:r>
        </a:p>
        <a:p>
          <a:pPr marL="457200" lvl="2" indent="-228600" algn="just" defTabSz="889000">
            <a:lnSpc>
              <a:spcPct val="90000"/>
            </a:lnSpc>
            <a:spcBef>
              <a:spcPct val="0"/>
            </a:spcBef>
            <a:spcAft>
              <a:spcPct val="15000"/>
            </a:spcAft>
            <a:buChar char="•"/>
          </a:pPr>
          <a:r>
            <a:rPr lang="en-US" sz="2000" kern="1200" dirty="0"/>
            <a:t>As advance received under long term projects for supply of capital goods (except immovable property)</a:t>
          </a:r>
          <a:endParaRPr lang="en-IN" sz="2000" kern="1200" dirty="0"/>
        </a:p>
        <a:p>
          <a:pPr marL="457200" lvl="2" indent="-228600" algn="just" defTabSz="889000">
            <a:lnSpc>
              <a:spcPct val="90000"/>
            </a:lnSpc>
            <a:spcBef>
              <a:spcPct val="0"/>
            </a:spcBef>
            <a:spcAft>
              <a:spcPct val="15000"/>
            </a:spcAft>
            <a:buChar char="•"/>
          </a:pPr>
          <a:r>
            <a:rPr lang="en-US" sz="2000" kern="1200" dirty="0"/>
            <a:t>As an advance towards for providing future services in the form of a warranty or maintenance contract as per written agreement or arrangement, 5 years or as per business parlance</a:t>
          </a:r>
          <a:endParaRPr lang="en-IN" sz="2000" kern="1200" dirty="0"/>
        </a:p>
        <a:p>
          <a:pPr marL="457200" lvl="2" indent="-228600" algn="just" defTabSz="889000">
            <a:lnSpc>
              <a:spcPct val="90000"/>
            </a:lnSpc>
            <a:spcBef>
              <a:spcPct val="0"/>
            </a:spcBef>
            <a:spcAft>
              <a:spcPct val="15000"/>
            </a:spcAft>
            <a:buChar char="•"/>
          </a:pPr>
          <a:r>
            <a:rPr lang="en-US" sz="2000" kern="1200" dirty="0"/>
            <a:t>As an advance received and as allowed by any sectoral regulator or in accordance with directions of Central or State Government;</a:t>
          </a:r>
          <a:endParaRPr lang="en-IN" sz="2000" kern="1200" dirty="0"/>
        </a:p>
        <a:p>
          <a:pPr marL="457200" lvl="2" indent="-228600" algn="just" defTabSz="889000">
            <a:lnSpc>
              <a:spcPct val="90000"/>
            </a:lnSpc>
            <a:spcBef>
              <a:spcPct val="0"/>
            </a:spcBef>
            <a:spcAft>
              <a:spcPct val="15000"/>
            </a:spcAft>
            <a:buChar char="•"/>
          </a:pPr>
          <a:r>
            <a:rPr lang="en-US" sz="2000" kern="1200" dirty="0"/>
            <a:t>As an advance for subscription towards publication (print or digital)</a:t>
          </a:r>
          <a:endParaRPr lang="en-IN" sz="2000" kern="1200" dirty="0"/>
        </a:p>
        <a:p>
          <a:pPr marL="457200" lvl="2" indent="-228600" algn="just" defTabSz="889000">
            <a:lnSpc>
              <a:spcPct val="90000"/>
            </a:lnSpc>
            <a:spcBef>
              <a:spcPct val="0"/>
            </a:spcBef>
            <a:spcAft>
              <a:spcPct val="15000"/>
            </a:spcAft>
            <a:buChar char="•"/>
          </a:pPr>
          <a:r>
            <a:rPr lang="en-IN" sz="2000" i="1" kern="1200" dirty="0"/>
            <a:t>(Repay within 15 day if the contract is cancelled if the company is not able to perform)</a:t>
          </a:r>
        </a:p>
        <a:p>
          <a:pPr marL="228600" lvl="1" indent="-228600" algn="just" defTabSz="889000">
            <a:lnSpc>
              <a:spcPct val="90000"/>
            </a:lnSpc>
            <a:spcBef>
              <a:spcPct val="0"/>
            </a:spcBef>
            <a:spcAft>
              <a:spcPct val="15000"/>
            </a:spcAft>
            <a:buChar char="•"/>
          </a:pPr>
          <a:endParaRPr lang="en-US" sz="2000" kern="1200" dirty="0"/>
        </a:p>
      </dsp:txBody>
      <dsp:txXfrm>
        <a:off x="168170" y="164494"/>
        <a:ext cx="7192602" cy="52872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DAFC4F-A257-4F68-9786-FB6C20F76E51}">
      <dsp:nvSpPr>
        <dsp:cNvPr id="0" name=""/>
        <dsp:cNvSpPr/>
      </dsp:nvSpPr>
      <dsp:spPr>
        <a:xfrm>
          <a:off x="3676" y="0"/>
          <a:ext cx="7521590" cy="5616236"/>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marL="0" lvl="0" indent="0" algn="just" defTabSz="933450">
            <a:lnSpc>
              <a:spcPct val="90000"/>
            </a:lnSpc>
            <a:spcBef>
              <a:spcPct val="0"/>
            </a:spcBef>
            <a:spcAft>
              <a:spcPct val="35000"/>
            </a:spcAft>
            <a:buNone/>
          </a:pPr>
          <a:r>
            <a:rPr lang="en-US" sz="2100" kern="1200" dirty="0"/>
            <a:t>“Deposit” includes any receipt of money by way of deposit or loan or in any other form, by a company, but does not include; </a:t>
          </a:r>
        </a:p>
        <a:p>
          <a:pPr marL="228600" lvl="1" indent="-228600" algn="just" defTabSz="889000">
            <a:lnSpc>
              <a:spcPct val="90000"/>
            </a:lnSpc>
            <a:spcBef>
              <a:spcPct val="0"/>
            </a:spcBef>
            <a:spcAft>
              <a:spcPct val="15000"/>
            </a:spcAft>
            <a:buChar char="•"/>
          </a:pPr>
          <a:r>
            <a:rPr lang="en-US" sz="2000" b="0" i="0" kern="1200" dirty="0"/>
            <a:t>Any amount brought in by the promoters by way of unsecured loan in pursuance of the stipulation of any lending financial institution or a bank subject to fulfillment of the following conditions, namely:-</a:t>
          </a:r>
          <a:endParaRPr lang="en-US" sz="2000" kern="1200" dirty="0"/>
        </a:p>
        <a:p>
          <a:pPr marL="457200" lvl="2" indent="-228600" algn="just" defTabSz="889000">
            <a:lnSpc>
              <a:spcPct val="90000"/>
            </a:lnSpc>
            <a:spcBef>
              <a:spcPct val="0"/>
            </a:spcBef>
            <a:spcAft>
              <a:spcPct val="15000"/>
            </a:spcAft>
            <a:buChar char="•"/>
          </a:pPr>
          <a:r>
            <a:rPr lang="en-US" sz="2000" kern="1200" dirty="0"/>
            <a:t>loan is brought as per stipulation imposed by the lending institutions;  either by promoter or their relative or both</a:t>
          </a:r>
        </a:p>
        <a:p>
          <a:pPr marL="457200" lvl="2" indent="-228600" algn="just" defTabSz="889000">
            <a:lnSpc>
              <a:spcPct val="90000"/>
            </a:lnSpc>
            <a:spcBef>
              <a:spcPct val="0"/>
            </a:spcBef>
            <a:spcAft>
              <a:spcPct val="15000"/>
            </a:spcAft>
            <a:buChar char="•"/>
          </a:pPr>
          <a:r>
            <a:rPr lang="en-US" sz="2000" kern="1200" dirty="0"/>
            <a:t>the exemption shall be available only till the loans of financial institution or bank are repaid</a:t>
          </a:r>
        </a:p>
        <a:p>
          <a:pPr marL="228600" lvl="1" indent="-228600" algn="just" defTabSz="889000">
            <a:lnSpc>
              <a:spcPct val="90000"/>
            </a:lnSpc>
            <a:spcBef>
              <a:spcPct val="0"/>
            </a:spcBef>
            <a:spcAft>
              <a:spcPct val="15000"/>
            </a:spcAft>
            <a:buChar char="•"/>
          </a:pPr>
          <a:r>
            <a:rPr lang="en-US" sz="2000" b="0" i="0" kern="1200" dirty="0"/>
            <a:t>any amount accepted by a Nidhi company in accordance with the rules made under section 406 of the Act.</a:t>
          </a:r>
          <a:endParaRPr lang="en-US" sz="2000" kern="1200" dirty="0"/>
        </a:p>
        <a:p>
          <a:pPr marL="228600" lvl="1" indent="-228600" algn="just" defTabSz="889000">
            <a:lnSpc>
              <a:spcPct val="90000"/>
            </a:lnSpc>
            <a:spcBef>
              <a:spcPct val="0"/>
            </a:spcBef>
            <a:spcAft>
              <a:spcPct val="15000"/>
            </a:spcAft>
            <a:buChar char="•"/>
          </a:pPr>
          <a:r>
            <a:rPr lang="en-US" sz="2000" b="0" i="0" kern="1200" dirty="0"/>
            <a:t>any amount received by way of subscription in respect of a chit under the Chit Fund Act, 1982 (40 of 1982)</a:t>
          </a:r>
          <a:endParaRPr lang="en-US" sz="2000" kern="1200" dirty="0"/>
        </a:p>
        <a:p>
          <a:pPr marL="228600" lvl="1" indent="-228600" algn="just" defTabSz="889000">
            <a:lnSpc>
              <a:spcPct val="90000"/>
            </a:lnSpc>
            <a:spcBef>
              <a:spcPct val="0"/>
            </a:spcBef>
            <a:spcAft>
              <a:spcPct val="15000"/>
            </a:spcAft>
            <a:buChar char="•"/>
          </a:pPr>
          <a:r>
            <a:rPr lang="en-US" sz="2000" b="0" i="0" kern="1200" dirty="0"/>
            <a:t>any amount received by the company under any collective investment scheme in compliance with regulations framed by the SEBI</a:t>
          </a:r>
          <a:endParaRPr lang="en-US" sz="2000" kern="1200" dirty="0"/>
        </a:p>
      </dsp:txBody>
      <dsp:txXfrm>
        <a:off x="168170" y="164494"/>
        <a:ext cx="7192602" cy="528724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DAFC4F-A257-4F68-9786-FB6C20F76E51}">
      <dsp:nvSpPr>
        <dsp:cNvPr id="0" name=""/>
        <dsp:cNvSpPr/>
      </dsp:nvSpPr>
      <dsp:spPr>
        <a:xfrm>
          <a:off x="3676" y="0"/>
          <a:ext cx="7521590" cy="5616236"/>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marL="0" lvl="0" indent="0" algn="just" defTabSz="933450">
            <a:lnSpc>
              <a:spcPct val="90000"/>
            </a:lnSpc>
            <a:spcBef>
              <a:spcPct val="0"/>
            </a:spcBef>
            <a:spcAft>
              <a:spcPct val="35000"/>
            </a:spcAft>
            <a:buNone/>
          </a:pPr>
          <a:r>
            <a:rPr lang="en-US" sz="2100" kern="1200" dirty="0"/>
            <a:t>“Deposit” includes any receipt of money by way of deposit or loan or in any other form, by a company, but does not include; </a:t>
          </a:r>
        </a:p>
        <a:p>
          <a:pPr marL="228600" lvl="1" indent="-228600" algn="just" defTabSz="889000">
            <a:lnSpc>
              <a:spcPct val="90000"/>
            </a:lnSpc>
            <a:spcBef>
              <a:spcPct val="0"/>
            </a:spcBef>
            <a:spcAft>
              <a:spcPct val="15000"/>
            </a:spcAft>
            <a:buChar char="•"/>
          </a:pPr>
          <a:r>
            <a:rPr lang="en-US" sz="2000" b="0" i="0" kern="1200" dirty="0"/>
            <a:t>An amount of Rs. 25 lakh or more received by a start-up company, by way of a convertible note (convertible into equity shares or repayable within a period not &gt; 10 years from the date of issue) in a single tranche, from a person.</a:t>
          </a:r>
          <a:endParaRPr lang="en-US" sz="2000" kern="1200" dirty="0"/>
        </a:p>
        <a:p>
          <a:pPr marL="457200" lvl="2" indent="-228600" algn="just" defTabSz="889000">
            <a:lnSpc>
              <a:spcPct val="90000"/>
            </a:lnSpc>
            <a:spcBef>
              <a:spcPct val="0"/>
            </a:spcBef>
            <a:spcAft>
              <a:spcPct val="15000"/>
            </a:spcAft>
            <a:buChar char="•"/>
          </a:pPr>
          <a:r>
            <a:rPr lang="en-US" sz="2000" b="0" i="0" kern="1200" dirty="0"/>
            <a:t>“convertible note” means an instrument evidencing receipt of money initially as a debt, which is repayable at the option of the holder, or which is convertible into such number of equity shares of the start-up company upon occurrence of specified events and as per the other terms and conditions agreed to and indicated in the instrument.</a:t>
          </a:r>
          <a:endParaRPr lang="en-US" sz="2000" kern="1200" dirty="0"/>
        </a:p>
        <a:p>
          <a:pPr marL="228600" lvl="1" indent="-228600" algn="just" defTabSz="889000">
            <a:lnSpc>
              <a:spcPct val="90000"/>
            </a:lnSpc>
            <a:spcBef>
              <a:spcPct val="0"/>
            </a:spcBef>
            <a:spcAft>
              <a:spcPct val="15000"/>
            </a:spcAft>
            <a:buChar char="•"/>
          </a:pPr>
          <a:r>
            <a:rPr lang="en-US" sz="2000" b="0" i="0" kern="1200" dirty="0"/>
            <a:t>any amount received by a company from Alternate Investment Funds, Domestic Venture Capital Funds</a:t>
          </a:r>
          <a:r>
            <a:rPr lang="en-US" sz="2000" b="0" i="0" u="none" kern="1200" dirty="0"/>
            <a:t>, Infrastructure Investment Trusts,</a:t>
          </a:r>
          <a:r>
            <a:rPr lang="en-US" sz="2000" b="0" i="0" kern="1200" dirty="0"/>
            <a:t> </a:t>
          </a:r>
          <a:r>
            <a:rPr lang="en-US" sz="2000" b="0" i="0" u="none" kern="1200" dirty="0"/>
            <a:t>Real Estate Investment Trust </a:t>
          </a:r>
          <a:r>
            <a:rPr lang="en-US" sz="2000" b="0" i="0" kern="1200" dirty="0"/>
            <a:t>and Mutual Funds registered and regulated by SEBI</a:t>
          </a:r>
          <a:endParaRPr lang="en-US" sz="2000" kern="1200" dirty="0"/>
        </a:p>
      </dsp:txBody>
      <dsp:txXfrm>
        <a:off x="168170" y="164494"/>
        <a:ext cx="7192602" cy="528724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6ADE43-9253-4AC9-AFDC-5DFB5C4E88BF}">
      <dsp:nvSpPr>
        <dsp:cNvPr id="0" name=""/>
        <dsp:cNvSpPr/>
      </dsp:nvSpPr>
      <dsp:spPr>
        <a:xfrm>
          <a:off x="4348423" y="1299935"/>
          <a:ext cx="1248600" cy="594220"/>
        </a:xfrm>
        <a:custGeom>
          <a:avLst/>
          <a:gdLst/>
          <a:ahLst/>
          <a:cxnLst/>
          <a:rect l="0" t="0" r="0" b="0"/>
          <a:pathLst>
            <a:path>
              <a:moveTo>
                <a:pt x="0" y="0"/>
              </a:moveTo>
              <a:lnTo>
                <a:pt x="0" y="404943"/>
              </a:lnTo>
              <a:lnTo>
                <a:pt x="1248600" y="404943"/>
              </a:lnTo>
              <a:lnTo>
                <a:pt x="1248600" y="594220"/>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866C5F7-4842-4CD3-87A4-9F213BD9A10B}">
      <dsp:nvSpPr>
        <dsp:cNvPr id="0" name=""/>
        <dsp:cNvSpPr/>
      </dsp:nvSpPr>
      <dsp:spPr>
        <a:xfrm>
          <a:off x="3099823" y="1299935"/>
          <a:ext cx="1248600" cy="594220"/>
        </a:xfrm>
        <a:custGeom>
          <a:avLst/>
          <a:gdLst/>
          <a:ahLst/>
          <a:cxnLst/>
          <a:rect l="0" t="0" r="0" b="0"/>
          <a:pathLst>
            <a:path>
              <a:moveTo>
                <a:pt x="1248600" y="0"/>
              </a:moveTo>
              <a:lnTo>
                <a:pt x="1248600" y="404943"/>
              </a:lnTo>
              <a:lnTo>
                <a:pt x="0" y="404943"/>
              </a:lnTo>
              <a:lnTo>
                <a:pt x="0" y="594220"/>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5E0033-7252-46D3-AC6E-42BA4F87831E}">
      <dsp:nvSpPr>
        <dsp:cNvPr id="0" name=""/>
        <dsp:cNvSpPr/>
      </dsp:nvSpPr>
      <dsp:spPr>
        <a:xfrm>
          <a:off x="3326841" y="2525"/>
          <a:ext cx="2043164" cy="1297409"/>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FE1215-5BCD-4AC3-98D3-9BB2243D4BBC}">
      <dsp:nvSpPr>
        <dsp:cNvPr id="0" name=""/>
        <dsp:cNvSpPr/>
      </dsp:nvSpPr>
      <dsp:spPr>
        <a:xfrm>
          <a:off x="3553859" y="218193"/>
          <a:ext cx="2043164" cy="1297409"/>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IN" sz="2000" kern="1200" dirty="0"/>
            <a:t>Deposits </a:t>
          </a:r>
        </a:p>
      </dsp:txBody>
      <dsp:txXfrm>
        <a:off x="3591859" y="256193"/>
        <a:ext cx="1967164" cy="1221409"/>
      </dsp:txXfrm>
    </dsp:sp>
    <dsp:sp modelId="{B7F12831-8EDA-472F-AB12-635CC6E76AAF}">
      <dsp:nvSpPr>
        <dsp:cNvPr id="0" name=""/>
        <dsp:cNvSpPr/>
      </dsp:nvSpPr>
      <dsp:spPr>
        <a:xfrm>
          <a:off x="2078241" y="1894155"/>
          <a:ext cx="2043164" cy="1297409"/>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92109F-02BB-413D-A3D5-1AAB855792C9}">
      <dsp:nvSpPr>
        <dsp:cNvPr id="0" name=""/>
        <dsp:cNvSpPr/>
      </dsp:nvSpPr>
      <dsp:spPr>
        <a:xfrm>
          <a:off x="2305259" y="2109822"/>
          <a:ext cx="2043164" cy="1297409"/>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IN" sz="2000" kern="1200" dirty="0"/>
            <a:t>From members (both for public and private Co.)- Sec 73</a:t>
          </a:r>
        </a:p>
      </dsp:txBody>
      <dsp:txXfrm>
        <a:off x="2343259" y="2147822"/>
        <a:ext cx="1967164" cy="1221409"/>
      </dsp:txXfrm>
    </dsp:sp>
    <dsp:sp modelId="{DBAA306C-298A-4115-87C3-0338FD3A8983}">
      <dsp:nvSpPr>
        <dsp:cNvPr id="0" name=""/>
        <dsp:cNvSpPr/>
      </dsp:nvSpPr>
      <dsp:spPr>
        <a:xfrm>
          <a:off x="4575442" y="1894155"/>
          <a:ext cx="2043164" cy="1297409"/>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28F892-DE85-4A41-BD91-200E122D2EB3}">
      <dsp:nvSpPr>
        <dsp:cNvPr id="0" name=""/>
        <dsp:cNvSpPr/>
      </dsp:nvSpPr>
      <dsp:spPr>
        <a:xfrm>
          <a:off x="4802460" y="2109822"/>
          <a:ext cx="2043164" cy="1297409"/>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IN" sz="2000" kern="1200" dirty="0"/>
            <a:t>From Public (only eligible Co.)</a:t>
          </a:r>
        </a:p>
        <a:p>
          <a:pPr marL="0" lvl="0" indent="0" algn="ctr" defTabSz="889000">
            <a:lnSpc>
              <a:spcPct val="90000"/>
            </a:lnSpc>
            <a:spcBef>
              <a:spcPct val="0"/>
            </a:spcBef>
            <a:spcAft>
              <a:spcPct val="35000"/>
            </a:spcAft>
            <a:buNone/>
          </a:pPr>
          <a:r>
            <a:rPr lang="en-IN" sz="2000" kern="1200" dirty="0"/>
            <a:t>Sec 76</a:t>
          </a:r>
        </a:p>
      </dsp:txBody>
      <dsp:txXfrm>
        <a:off x="4840460" y="2147822"/>
        <a:ext cx="1967164" cy="122140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6ADE43-9253-4AC9-AFDC-5DFB5C4E88BF}">
      <dsp:nvSpPr>
        <dsp:cNvPr id="0" name=""/>
        <dsp:cNvSpPr/>
      </dsp:nvSpPr>
      <dsp:spPr>
        <a:xfrm>
          <a:off x="4337094" y="1430006"/>
          <a:ext cx="1373220" cy="653528"/>
        </a:xfrm>
        <a:custGeom>
          <a:avLst/>
          <a:gdLst/>
          <a:ahLst/>
          <a:cxnLst/>
          <a:rect l="0" t="0" r="0" b="0"/>
          <a:pathLst>
            <a:path>
              <a:moveTo>
                <a:pt x="0" y="0"/>
              </a:moveTo>
              <a:lnTo>
                <a:pt x="0" y="445360"/>
              </a:lnTo>
              <a:lnTo>
                <a:pt x="1373220" y="445360"/>
              </a:lnTo>
              <a:lnTo>
                <a:pt x="1373220" y="653528"/>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8D5D6E-DA5D-4504-8E26-44BA0BFFC13D}">
      <dsp:nvSpPr>
        <dsp:cNvPr id="0" name=""/>
        <dsp:cNvSpPr/>
      </dsp:nvSpPr>
      <dsp:spPr>
        <a:xfrm>
          <a:off x="2963873" y="1430006"/>
          <a:ext cx="1373220" cy="653528"/>
        </a:xfrm>
        <a:custGeom>
          <a:avLst/>
          <a:gdLst/>
          <a:ahLst/>
          <a:cxnLst/>
          <a:rect l="0" t="0" r="0" b="0"/>
          <a:pathLst>
            <a:path>
              <a:moveTo>
                <a:pt x="1373220" y="0"/>
              </a:moveTo>
              <a:lnTo>
                <a:pt x="1373220" y="445360"/>
              </a:lnTo>
              <a:lnTo>
                <a:pt x="0" y="445360"/>
              </a:lnTo>
              <a:lnTo>
                <a:pt x="0" y="653528"/>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5E0033-7252-46D3-AC6E-42BA4F87831E}">
      <dsp:nvSpPr>
        <dsp:cNvPr id="0" name=""/>
        <dsp:cNvSpPr/>
      </dsp:nvSpPr>
      <dsp:spPr>
        <a:xfrm>
          <a:off x="3213550" y="3105"/>
          <a:ext cx="2247088" cy="1426901"/>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FE1215-5BCD-4AC3-98D3-9BB2243D4BBC}">
      <dsp:nvSpPr>
        <dsp:cNvPr id="0" name=""/>
        <dsp:cNvSpPr/>
      </dsp:nvSpPr>
      <dsp:spPr>
        <a:xfrm>
          <a:off x="3463226" y="240297"/>
          <a:ext cx="2247088" cy="1426901"/>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IN" sz="2000" kern="1200" dirty="0"/>
            <a:t>Depositor </a:t>
          </a:r>
        </a:p>
      </dsp:txBody>
      <dsp:txXfrm>
        <a:off x="3505019" y="282090"/>
        <a:ext cx="2163502" cy="1343315"/>
      </dsp:txXfrm>
    </dsp:sp>
    <dsp:sp modelId="{5DF5EE7B-51B5-4F03-9D3D-FDB59019329F}">
      <dsp:nvSpPr>
        <dsp:cNvPr id="0" name=""/>
        <dsp:cNvSpPr/>
      </dsp:nvSpPr>
      <dsp:spPr>
        <a:xfrm>
          <a:off x="1840329" y="2083534"/>
          <a:ext cx="2247088" cy="1426901"/>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A7C99B-0A05-45B8-AA86-988DB2123E3E}">
      <dsp:nvSpPr>
        <dsp:cNvPr id="0" name=""/>
        <dsp:cNvSpPr/>
      </dsp:nvSpPr>
      <dsp:spPr>
        <a:xfrm>
          <a:off x="2090006" y="2320727"/>
          <a:ext cx="2247088" cy="1426901"/>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0" i="0" kern="1200" dirty="0"/>
            <a:t>Any member of the company who has made deposit as per 73(2)</a:t>
          </a:r>
          <a:endParaRPr lang="en-IN" sz="2000" kern="1200" dirty="0"/>
        </a:p>
      </dsp:txBody>
      <dsp:txXfrm>
        <a:off x="2131799" y="2362520"/>
        <a:ext cx="2163502" cy="1343315"/>
      </dsp:txXfrm>
    </dsp:sp>
    <dsp:sp modelId="{DBAA306C-298A-4115-87C3-0338FD3A8983}">
      <dsp:nvSpPr>
        <dsp:cNvPr id="0" name=""/>
        <dsp:cNvSpPr/>
      </dsp:nvSpPr>
      <dsp:spPr>
        <a:xfrm>
          <a:off x="4586771" y="2083534"/>
          <a:ext cx="2247088" cy="1426901"/>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28F892-DE85-4A41-BD91-200E122D2EB3}">
      <dsp:nvSpPr>
        <dsp:cNvPr id="0" name=""/>
        <dsp:cNvSpPr/>
      </dsp:nvSpPr>
      <dsp:spPr>
        <a:xfrm>
          <a:off x="4836447" y="2320727"/>
          <a:ext cx="2247088" cy="1426901"/>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0" i="0" kern="1200" dirty="0"/>
            <a:t>Any person who has made a deposit with a public company as per 76</a:t>
          </a:r>
          <a:endParaRPr lang="en-IN" sz="2000" kern="1200" dirty="0"/>
        </a:p>
      </dsp:txBody>
      <dsp:txXfrm>
        <a:off x="4878240" y="2362520"/>
        <a:ext cx="2163502" cy="134331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7BA0D0-CBB4-4993-8F0C-C8A11692431B}">
      <dsp:nvSpPr>
        <dsp:cNvPr id="0" name=""/>
        <dsp:cNvSpPr/>
      </dsp:nvSpPr>
      <dsp:spPr>
        <a:xfrm>
          <a:off x="0" y="196219"/>
          <a:ext cx="8331200" cy="472869"/>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6594" tIns="208280" rIns="646594" bIns="142240" numCol="1" spcCol="1270" anchor="t" anchorCtr="0">
          <a:noAutofit/>
        </a:bodyPr>
        <a:lstStyle/>
        <a:p>
          <a:pPr marL="228600" lvl="1" indent="-228600" algn="l" defTabSz="889000">
            <a:lnSpc>
              <a:spcPct val="90000"/>
            </a:lnSpc>
            <a:spcBef>
              <a:spcPct val="0"/>
            </a:spcBef>
            <a:spcAft>
              <a:spcPct val="15000"/>
            </a:spcAft>
            <a:buChar char="•"/>
          </a:pPr>
          <a:r>
            <a:rPr lang="en-IN" sz="2000" kern="1200"/>
            <a:t>36 Months</a:t>
          </a:r>
          <a:endParaRPr lang="en-IN" sz="2000" kern="1200" dirty="0"/>
        </a:p>
      </dsp:txBody>
      <dsp:txXfrm>
        <a:off x="0" y="196219"/>
        <a:ext cx="8331200" cy="472869"/>
      </dsp:txXfrm>
    </dsp:sp>
    <dsp:sp modelId="{95FAD43A-1EAC-473B-AF43-4D6B29585FF7}">
      <dsp:nvSpPr>
        <dsp:cNvPr id="0" name=""/>
        <dsp:cNvSpPr/>
      </dsp:nvSpPr>
      <dsp:spPr>
        <a:xfrm>
          <a:off x="416560" y="48763"/>
          <a:ext cx="5831840" cy="294911"/>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30" tIns="0" rIns="220430" bIns="0" numCol="1" spcCol="1270" anchor="ctr" anchorCtr="0">
          <a:noAutofit/>
        </a:bodyPr>
        <a:lstStyle/>
        <a:p>
          <a:pPr marL="0" lvl="0" indent="0" algn="l" defTabSz="889000">
            <a:lnSpc>
              <a:spcPct val="90000"/>
            </a:lnSpc>
            <a:spcBef>
              <a:spcPct val="0"/>
            </a:spcBef>
            <a:spcAft>
              <a:spcPct val="35000"/>
            </a:spcAft>
            <a:buNone/>
          </a:pPr>
          <a:r>
            <a:rPr lang="en-IN" sz="2000" kern="1200"/>
            <a:t>Maximum term</a:t>
          </a:r>
          <a:endParaRPr lang="en-IN" sz="2000" kern="1200" dirty="0"/>
        </a:p>
      </dsp:txBody>
      <dsp:txXfrm>
        <a:off x="430956" y="63159"/>
        <a:ext cx="5803048" cy="266119"/>
      </dsp:txXfrm>
    </dsp:sp>
    <dsp:sp modelId="{69D4FC0F-36C7-4471-8E2F-FCFE17552BA8}">
      <dsp:nvSpPr>
        <dsp:cNvPr id="0" name=""/>
        <dsp:cNvSpPr/>
      </dsp:nvSpPr>
      <dsp:spPr>
        <a:xfrm>
          <a:off x="0" y="870492"/>
          <a:ext cx="8331200" cy="1379999"/>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6594" tIns="208280" rIns="646594" bIns="142240" numCol="1" spcCol="1270" anchor="t" anchorCtr="0">
          <a:noAutofit/>
        </a:bodyPr>
        <a:lstStyle/>
        <a:p>
          <a:pPr marL="228600" lvl="1" indent="-228600" algn="l" defTabSz="889000">
            <a:lnSpc>
              <a:spcPct val="90000"/>
            </a:lnSpc>
            <a:spcBef>
              <a:spcPct val="0"/>
            </a:spcBef>
            <a:spcAft>
              <a:spcPct val="15000"/>
            </a:spcAft>
            <a:buChar char="•"/>
          </a:pPr>
          <a:r>
            <a:rPr lang="en-IN" sz="2000" kern="1200"/>
            <a:t>6 Months</a:t>
          </a:r>
          <a:endParaRPr lang="en-IN" sz="2000" kern="1200" dirty="0"/>
        </a:p>
        <a:p>
          <a:pPr marL="228600" lvl="1" indent="-228600" algn="l" defTabSz="889000">
            <a:lnSpc>
              <a:spcPct val="90000"/>
            </a:lnSpc>
            <a:spcBef>
              <a:spcPct val="0"/>
            </a:spcBef>
            <a:spcAft>
              <a:spcPct val="15000"/>
            </a:spcAft>
            <a:buChar char="•"/>
          </a:pPr>
          <a:r>
            <a:rPr lang="en-IN" sz="2000" kern="1200"/>
            <a:t>3 Months (if below conditions are met)</a:t>
          </a:r>
          <a:endParaRPr lang="en-IN" sz="2000" kern="1200" dirty="0"/>
        </a:p>
        <a:p>
          <a:pPr marL="457200" lvl="2" indent="-228600" algn="l" defTabSz="889000">
            <a:lnSpc>
              <a:spcPct val="90000"/>
            </a:lnSpc>
            <a:spcBef>
              <a:spcPct val="0"/>
            </a:spcBef>
            <a:spcAft>
              <a:spcPct val="15000"/>
            </a:spcAft>
            <a:buChar char="•"/>
          </a:pPr>
          <a:r>
            <a:rPr lang="en-IN" sz="2000" kern="1200" dirty="0"/>
            <a:t>Such deposits shall not deposit exceed 10 % of Paid-up Capital +Free Reserves + Share Premium</a:t>
          </a:r>
        </a:p>
      </dsp:txBody>
      <dsp:txXfrm>
        <a:off x="0" y="870492"/>
        <a:ext cx="8331200" cy="1379999"/>
      </dsp:txXfrm>
    </dsp:sp>
    <dsp:sp modelId="{F2DE9DDD-ABB6-4425-A5EF-8A9DD286BF9D}">
      <dsp:nvSpPr>
        <dsp:cNvPr id="0" name=""/>
        <dsp:cNvSpPr/>
      </dsp:nvSpPr>
      <dsp:spPr>
        <a:xfrm>
          <a:off x="416560" y="723036"/>
          <a:ext cx="5831840" cy="294911"/>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30" tIns="0" rIns="220430" bIns="0" numCol="1" spcCol="1270" anchor="ctr" anchorCtr="0">
          <a:noAutofit/>
        </a:bodyPr>
        <a:lstStyle/>
        <a:p>
          <a:pPr marL="0" lvl="0" indent="0" algn="l" defTabSz="889000">
            <a:lnSpc>
              <a:spcPct val="90000"/>
            </a:lnSpc>
            <a:spcBef>
              <a:spcPct val="0"/>
            </a:spcBef>
            <a:spcAft>
              <a:spcPct val="35000"/>
            </a:spcAft>
            <a:buNone/>
          </a:pPr>
          <a:r>
            <a:rPr lang="en-IN" sz="2000" kern="1200"/>
            <a:t>Minimum term </a:t>
          </a:r>
          <a:endParaRPr lang="en-IN" sz="2000" kern="1200" dirty="0"/>
        </a:p>
      </dsp:txBody>
      <dsp:txXfrm>
        <a:off x="430956" y="737432"/>
        <a:ext cx="5803048" cy="266119"/>
      </dsp:txXfrm>
    </dsp:sp>
    <dsp:sp modelId="{55FEA65C-9E2D-40C8-A685-9052ADFDA2DC}">
      <dsp:nvSpPr>
        <dsp:cNvPr id="0" name=""/>
        <dsp:cNvSpPr/>
      </dsp:nvSpPr>
      <dsp:spPr>
        <a:xfrm>
          <a:off x="0" y="2451894"/>
          <a:ext cx="8331200" cy="928342"/>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6594" tIns="208280" rIns="646594" bIns="142240" numCol="1" spcCol="1270" anchor="t" anchorCtr="0">
          <a:noAutofit/>
        </a:bodyPr>
        <a:lstStyle/>
        <a:p>
          <a:pPr marL="228600" lvl="1" indent="-228600" algn="l" defTabSz="889000">
            <a:lnSpc>
              <a:spcPct val="90000"/>
            </a:lnSpc>
            <a:spcBef>
              <a:spcPct val="0"/>
            </a:spcBef>
            <a:spcAft>
              <a:spcPct val="15000"/>
            </a:spcAft>
            <a:buChar char="•"/>
          </a:pPr>
          <a:r>
            <a:rPr lang="en-IN" sz="2000" kern="1200"/>
            <a:t>At the request of the depositor after 6 months</a:t>
          </a:r>
          <a:endParaRPr lang="en-IN" sz="2000" kern="1200" dirty="0"/>
        </a:p>
        <a:p>
          <a:pPr marL="228600" lvl="1" indent="-228600" algn="l" defTabSz="889000">
            <a:lnSpc>
              <a:spcPct val="90000"/>
            </a:lnSpc>
            <a:spcBef>
              <a:spcPct val="0"/>
            </a:spcBef>
            <a:spcAft>
              <a:spcPct val="15000"/>
            </a:spcAft>
            <a:buChar char="•"/>
          </a:pPr>
          <a:r>
            <a:rPr lang="en-IN" sz="2000" kern="1200"/>
            <a:t>Rate of interest shall be 1% less than the rate for the period run </a:t>
          </a:r>
          <a:endParaRPr lang="en-IN" sz="2000" kern="1200" dirty="0"/>
        </a:p>
      </dsp:txBody>
      <dsp:txXfrm>
        <a:off x="0" y="2451894"/>
        <a:ext cx="8331200" cy="928342"/>
      </dsp:txXfrm>
    </dsp:sp>
    <dsp:sp modelId="{7BF2B016-937A-4052-8CE7-0C110CDC1F60}">
      <dsp:nvSpPr>
        <dsp:cNvPr id="0" name=""/>
        <dsp:cNvSpPr/>
      </dsp:nvSpPr>
      <dsp:spPr>
        <a:xfrm>
          <a:off x="416560" y="2304438"/>
          <a:ext cx="5831840" cy="294911"/>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30" tIns="0" rIns="220430" bIns="0" numCol="1" spcCol="1270" anchor="ctr" anchorCtr="0">
          <a:noAutofit/>
        </a:bodyPr>
        <a:lstStyle/>
        <a:p>
          <a:pPr marL="0" lvl="0" indent="0" algn="l" defTabSz="889000">
            <a:lnSpc>
              <a:spcPct val="90000"/>
            </a:lnSpc>
            <a:spcBef>
              <a:spcPct val="0"/>
            </a:spcBef>
            <a:spcAft>
              <a:spcPct val="35000"/>
            </a:spcAft>
            <a:buNone/>
          </a:pPr>
          <a:r>
            <a:rPr lang="en-IN" sz="2000" kern="1200"/>
            <a:t>Premature Repayment of Deposits</a:t>
          </a:r>
          <a:endParaRPr lang="en-IN" sz="2000" kern="1200" dirty="0"/>
        </a:p>
      </dsp:txBody>
      <dsp:txXfrm>
        <a:off x="430956" y="2318834"/>
        <a:ext cx="5803048" cy="266119"/>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648AC3-971B-4B77-A302-6F4CB35407B7}" type="datetimeFigureOut">
              <a:rPr lang="en-IN" smtClean="0"/>
              <a:t>05-10-2024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AC91B8-D971-47BC-8E3A-4AC660E2C974}" type="slidenum">
              <a:rPr lang="en-IN" smtClean="0"/>
              <a:t>‹#›</a:t>
            </a:fld>
            <a:endParaRPr lang="en-IN"/>
          </a:p>
        </p:txBody>
      </p:sp>
    </p:spTree>
    <p:extLst>
      <p:ext uri="{BB962C8B-B14F-4D97-AF65-F5344CB8AC3E}">
        <p14:creationId xmlns:p14="http://schemas.microsoft.com/office/powerpoint/2010/main" val="2967069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EEAC91B8-D971-47BC-8E3A-4AC660E2C974}" type="slidenum">
              <a:rPr lang="en-IN" smtClean="0"/>
              <a:t>3</a:t>
            </a:fld>
            <a:endParaRPr lang="en-IN"/>
          </a:p>
        </p:txBody>
      </p:sp>
    </p:spTree>
    <p:extLst>
      <p:ext uri="{BB962C8B-B14F-4D97-AF65-F5344CB8AC3E}">
        <p14:creationId xmlns:p14="http://schemas.microsoft.com/office/powerpoint/2010/main" val="1248978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7C75DA8F-65C0-487E-839F-37904BC4ECA0}" type="datetime1">
              <a:rPr lang="en-US" smtClean="0"/>
              <a:t>10/5/2024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en-US"/>
              <a:t>Chapter V- Acceptance of Deposits</a:t>
            </a:r>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1C0119-C33A-448A-BD5D-ABA96F6FFC10}" type="datetime1">
              <a:rPr lang="en-US" smtClean="0"/>
              <a:t>10/5/2024</a:t>
            </a:fld>
            <a:endParaRPr lang="en-US" dirty="0"/>
          </a:p>
        </p:txBody>
      </p:sp>
      <p:sp>
        <p:nvSpPr>
          <p:cNvPr id="5" name="Footer Placeholder 4"/>
          <p:cNvSpPr>
            <a:spLocks noGrp="1"/>
          </p:cNvSpPr>
          <p:nvPr>
            <p:ph type="ftr" sz="quarter" idx="11"/>
          </p:nvPr>
        </p:nvSpPr>
        <p:spPr/>
        <p:txBody>
          <a:bodyPr/>
          <a:lstStyle/>
          <a:p>
            <a:r>
              <a:rPr lang="en-US"/>
              <a:t>Chapter V- Acceptance of Deposits</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465DEFF9-6D15-484A-88CA-30AB94093DF1}" type="datetime1">
              <a:rPr lang="en-US" smtClean="0"/>
              <a:t>10/5/2024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r>
              <a:rPr lang="en-US"/>
              <a:t>Chapter V- Acceptance of Deposits</a:t>
            </a:r>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AEE2A1-5F63-4E6C-BE56-005A52F63773}" type="datetime1">
              <a:rPr lang="en-US" smtClean="0"/>
              <a:t>10/5/2024</a:t>
            </a:fld>
            <a:endParaRPr lang="en-US" dirty="0"/>
          </a:p>
        </p:txBody>
      </p:sp>
      <p:sp>
        <p:nvSpPr>
          <p:cNvPr id="5" name="Footer Placeholder 4"/>
          <p:cNvSpPr>
            <a:spLocks noGrp="1"/>
          </p:cNvSpPr>
          <p:nvPr>
            <p:ph type="ftr" sz="quarter" idx="11"/>
          </p:nvPr>
        </p:nvSpPr>
        <p:spPr/>
        <p:txBody>
          <a:bodyPr/>
          <a:lstStyle/>
          <a:p>
            <a:r>
              <a:rPr lang="en-US"/>
              <a:t>Chapter V- Acceptance of Deposits</a:t>
            </a:r>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98DA3D95-4887-410E-B616-82CFCD892BEF}" type="datetime1">
              <a:rPr lang="en-US" smtClean="0"/>
              <a:t>10/5/2024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a:t>Chapter V- Acceptance of Deposits</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57DFBD-C6BD-46A9-8D31-450F3F844A60}" type="datetime1">
              <a:rPr lang="en-US" smtClean="0"/>
              <a:t>10/5/2024</a:t>
            </a:fld>
            <a:endParaRPr lang="en-US" dirty="0"/>
          </a:p>
        </p:txBody>
      </p:sp>
      <p:sp>
        <p:nvSpPr>
          <p:cNvPr id="6" name="Footer Placeholder 5"/>
          <p:cNvSpPr>
            <a:spLocks noGrp="1"/>
          </p:cNvSpPr>
          <p:nvPr>
            <p:ph type="ftr" sz="quarter" idx="11"/>
          </p:nvPr>
        </p:nvSpPr>
        <p:spPr/>
        <p:txBody>
          <a:bodyPr/>
          <a:lstStyle/>
          <a:p>
            <a:r>
              <a:rPr lang="en-US"/>
              <a:t>Chapter V- Acceptance of Deposits</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0D6D151-57EE-4EF1-96C8-29245C1D7AD6}" type="datetime1">
              <a:rPr lang="en-US" smtClean="0"/>
              <a:t>10/5/2024</a:t>
            </a:fld>
            <a:endParaRPr lang="en-US" dirty="0"/>
          </a:p>
        </p:txBody>
      </p:sp>
      <p:sp>
        <p:nvSpPr>
          <p:cNvPr id="8" name="Footer Placeholder 7"/>
          <p:cNvSpPr>
            <a:spLocks noGrp="1"/>
          </p:cNvSpPr>
          <p:nvPr>
            <p:ph type="ftr" sz="quarter" idx="11"/>
          </p:nvPr>
        </p:nvSpPr>
        <p:spPr/>
        <p:txBody>
          <a:bodyPr/>
          <a:lstStyle/>
          <a:p>
            <a:r>
              <a:rPr lang="en-US"/>
              <a:t>Chapter V- Acceptance of Deposits</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BEFCA9-4AE4-4CFA-A265-3B87EC5DC3AD}" type="datetime1">
              <a:rPr lang="en-US" smtClean="0"/>
              <a:t>10/5/2024</a:t>
            </a:fld>
            <a:endParaRPr lang="en-US" dirty="0"/>
          </a:p>
        </p:txBody>
      </p:sp>
      <p:sp>
        <p:nvSpPr>
          <p:cNvPr id="4" name="Footer Placeholder 3"/>
          <p:cNvSpPr>
            <a:spLocks noGrp="1"/>
          </p:cNvSpPr>
          <p:nvPr>
            <p:ph type="ftr" sz="quarter" idx="11"/>
          </p:nvPr>
        </p:nvSpPr>
        <p:spPr/>
        <p:txBody>
          <a:bodyPr/>
          <a:lstStyle/>
          <a:p>
            <a:r>
              <a:rPr lang="en-US"/>
              <a:t>Chapter V- Acceptance of Deposits</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CDFF2F-90AF-42F1-A67D-0C0A99A5EA8B}" type="datetime1">
              <a:rPr lang="en-US" smtClean="0"/>
              <a:t>10/5/2024</a:t>
            </a:fld>
            <a:endParaRPr lang="en-US" dirty="0"/>
          </a:p>
        </p:txBody>
      </p:sp>
      <p:sp>
        <p:nvSpPr>
          <p:cNvPr id="3" name="Footer Placeholder 2"/>
          <p:cNvSpPr>
            <a:spLocks noGrp="1"/>
          </p:cNvSpPr>
          <p:nvPr>
            <p:ph type="ftr" sz="quarter" idx="11"/>
          </p:nvPr>
        </p:nvSpPr>
        <p:spPr/>
        <p:txBody>
          <a:bodyPr/>
          <a:lstStyle/>
          <a:p>
            <a:r>
              <a:rPr lang="en-US"/>
              <a:t>Chapter V- Acceptance of Deposits</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D3D2F673-FD2D-4C54-9E3A-113034A8D26E}" type="datetime1">
              <a:rPr lang="en-US" smtClean="0"/>
              <a:t>10/5/2024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en-US"/>
              <a:t>Chapter V- Acceptance of Deposits</a:t>
            </a:r>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066521-36F3-463F-A260-C8AF24EF74C2}" type="datetime1">
              <a:rPr lang="en-US" smtClean="0"/>
              <a:t>10/5/2024</a:t>
            </a:fld>
            <a:endParaRPr lang="en-US" dirty="0"/>
          </a:p>
        </p:txBody>
      </p:sp>
      <p:sp>
        <p:nvSpPr>
          <p:cNvPr id="6" name="Footer Placeholder 5"/>
          <p:cNvSpPr>
            <a:spLocks noGrp="1"/>
          </p:cNvSpPr>
          <p:nvPr>
            <p:ph type="ftr" sz="quarter" idx="11"/>
          </p:nvPr>
        </p:nvSpPr>
        <p:spPr/>
        <p:txBody>
          <a:bodyPr/>
          <a:lstStyle/>
          <a:p>
            <a:r>
              <a:rPr lang="en-US"/>
              <a:t>Chapter V- Acceptance of Deposits</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3153EBC1-04E9-48F0-9B97-46186C6DD5FB}" type="datetime1">
              <a:rPr lang="en-US" smtClean="0"/>
              <a:t>10/5/2024</a:t>
            </a:fld>
            <a:endParaRPr lang="en-US" dirty="0"/>
          </a:p>
        </p:txBody>
      </p:sp>
      <p:sp>
        <p:nvSpPr>
          <p:cNvPr id="5" name="Footer Placeholder 4"/>
          <p:cNvSpPr>
            <a:spLocks noGrp="1"/>
          </p:cNvSpPr>
          <p:nvPr>
            <p:ph type="ftr" sz="quarter" idx="3"/>
          </p:nvPr>
        </p:nvSpPr>
        <p:spPr>
          <a:xfrm>
            <a:off x="581190" y="6321262"/>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en-US"/>
              <a:t>Chapter V- Acceptance of Deposits</a:t>
            </a:r>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6.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7.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2.xml.rels><?xml version="1.0" encoding="UTF-8" standalone="yes"?>
<Relationships xmlns="http://schemas.openxmlformats.org/package/2006/relationships"><Relationship Id="rId8" Type="http://schemas.openxmlformats.org/officeDocument/2006/relationships/diagramLayout" Target="../diagrams/layout16.xml"/><Relationship Id="rId3" Type="http://schemas.openxmlformats.org/officeDocument/2006/relationships/diagramLayout" Target="../diagrams/layout15.xml"/><Relationship Id="rId7" Type="http://schemas.openxmlformats.org/officeDocument/2006/relationships/diagramData" Target="../diagrams/data16.xml"/><Relationship Id="rId2" Type="http://schemas.openxmlformats.org/officeDocument/2006/relationships/diagramData" Target="../diagrams/data15.xml"/><Relationship Id="rId1" Type="http://schemas.openxmlformats.org/officeDocument/2006/relationships/slideLayout" Target="../slideLayouts/slideLayout7.xml"/><Relationship Id="rId6" Type="http://schemas.microsoft.com/office/2007/relationships/diagramDrawing" Target="../diagrams/drawing15.xml"/><Relationship Id="rId11" Type="http://schemas.microsoft.com/office/2007/relationships/diagramDrawing" Target="../diagrams/drawing16.xml"/><Relationship Id="rId5" Type="http://schemas.openxmlformats.org/officeDocument/2006/relationships/diagramColors" Target="../diagrams/colors15.xml"/><Relationship Id="rId10" Type="http://schemas.openxmlformats.org/officeDocument/2006/relationships/diagramColors" Target="../diagrams/colors16.xml"/><Relationship Id="rId4" Type="http://schemas.openxmlformats.org/officeDocument/2006/relationships/diagramQuickStyle" Target="../diagrams/quickStyle15.xml"/><Relationship Id="rId9" Type="http://schemas.openxmlformats.org/officeDocument/2006/relationships/diagramQuickStyle" Target="../diagrams/quickStyle1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7.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28C565D-A991-4381-AC37-76A58A4A12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A3BC396-3E06-D736-C961-31EF31AF8101}"/>
              </a:ext>
            </a:extLst>
          </p:cNvPr>
          <p:cNvSpPr>
            <a:spLocks noGrp="1"/>
          </p:cNvSpPr>
          <p:nvPr>
            <p:ph type="ctrTitle"/>
          </p:nvPr>
        </p:nvSpPr>
        <p:spPr>
          <a:xfrm>
            <a:off x="4449960" y="1507414"/>
            <a:ext cx="7295507" cy="3703320"/>
          </a:xfrm>
        </p:spPr>
        <p:txBody>
          <a:bodyPr anchor="ctr">
            <a:normAutofit/>
          </a:bodyPr>
          <a:lstStyle/>
          <a:p>
            <a:r>
              <a:rPr lang="en-IN" sz="4800">
                <a:cs typeface="Arial" panose="020B0604020202020204" pitchFamily="34" charset="0"/>
              </a:rPr>
              <a:t>ACCEPTANCE OF deposits</a:t>
            </a:r>
          </a:p>
        </p:txBody>
      </p:sp>
      <p:sp>
        <p:nvSpPr>
          <p:cNvPr id="3" name="Subtitle 2">
            <a:extLst>
              <a:ext uri="{FF2B5EF4-FFF2-40B4-BE49-F238E27FC236}">
                <a16:creationId xmlns:a16="http://schemas.microsoft.com/office/drawing/2014/main" id="{30048CDB-439A-6683-473B-C7C76365C246}"/>
              </a:ext>
            </a:extLst>
          </p:cNvPr>
          <p:cNvSpPr>
            <a:spLocks noGrp="1"/>
          </p:cNvSpPr>
          <p:nvPr>
            <p:ph type="subTitle" idx="1"/>
          </p:nvPr>
        </p:nvSpPr>
        <p:spPr>
          <a:xfrm>
            <a:off x="444342" y="1507414"/>
            <a:ext cx="3330781" cy="3703320"/>
          </a:xfrm>
          <a:ln w="57150">
            <a:noFill/>
          </a:ln>
        </p:spPr>
        <p:txBody>
          <a:bodyPr anchor="ctr">
            <a:normAutofit/>
          </a:bodyPr>
          <a:lstStyle/>
          <a:p>
            <a:pPr algn="r"/>
            <a:r>
              <a:rPr lang="en-IN" sz="2000">
                <a:latin typeface="+mj-lt"/>
                <a:cs typeface="Arial" panose="020B0604020202020204" pitchFamily="34" charset="0"/>
              </a:rPr>
              <a:t>Ca mADHUSUDHANAN</a:t>
            </a:r>
          </a:p>
        </p:txBody>
      </p:sp>
      <p:sp>
        <p:nvSpPr>
          <p:cNvPr id="18" name="Rectangle 17">
            <a:extLst>
              <a:ext uri="{FF2B5EF4-FFF2-40B4-BE49-F238E27FC236}">
                <a16:creationId xmlns:a16="http://schemas.microsoft.com/office/drawing/2014/main" id="{B7180431-F4DE-415D-BCBB-9316423C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9" name="Rectangle 18">
            <a:extLst>
              <a:ext uri="{FF2B5EF4-FFF2-40B4-BE49-F238E27FC236}">
                <a16:creationId xmlns:a16="http://schemas.microsoft.com/office/drawing/2014/main" id="{EEABD997-5EF9-4E9B-AFBB-F6DFAAF3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V="1">
            <a:off x="2209064" y="3329711"/>
            <a:ext cx="3703320" cy="5872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0" name="Rectangle 19">
            <a:extLst>
              <a:ext uri="{FF2B5EF4-FFF2-40B4-BE49-F238E27FC236}">
                <a16:creationId xmlns:a16="http://schemas.microsoft.com/office/drawing/2014/main" id="{E9AB5EE6-A047-4B18-B998-D46DF3CC36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 name="Subtitle 2">
            <a:extLst>
              <a:ext uri="{FF2B5EF4-FFF2-40B4-BE49-F238E27FC236}">
                <a16:creationId xmlns:a16="http://schemas.microsoft.com/office/drawing/2014/main" id="{F26D9EDD-E035-9FA7-ABE6-3255D23BFDBA}"/>
              </a:ext>
            </a:extLst>
          </p:cNvPr>
          <p:cNvSpPr txBox="1">
            <a:spLocks/>
          </p:cNvSpPr>
          <p:nvPr/>
        </p:nvSpPr>
        <p:spPr>
          <a:xfrm>
            <a:off x="581194" y="4730645"/>
            <a:ext cx="10993546" cy="590321"/>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endParaRPr lang="en-IN" dirty="0"/>
          </a:p>
        </p:txBody>
      </p:sp>
      <p:sp>
        <p:nvSpPr>
          <p:cNvPr id="5" name="Footer Placeholder 4">
            <a:extLst>
              <a:ext uri="{FF2B5EF4-FFF2-40B4-BE49-F238E27FC236}">
                <a16:creationId xmlns:a16="http://schemas.microsoft.com/office/drawing/2014/main" id="{030D42E8-88A9-7E8D-A4D8-3C9612028768}"/>
              </a:ext>
            </a:extLst>
          </p:cNvPr>
          <p:cNvSpPr>
            <a:spLocks noGrp="1"/>
          </p:cNvSpPr>
          <p:nvPr>
            <p:ph type="ftr" sz="quarter" idx="11"/>
          </p:nvPr>
        </p:nvSpPr>
        <p:spPr/>
        <p:txBody>
          <a:bodyPr/>
          <a:lstStyle/>
          <a:p>
            <a:r>
              <a:rPr lang="en-US"/>
              <a:t>Chapter V- Acceptance of Deposits</a:t>
            </a:r>
            <a:endParaRPr lang="en-US" dirty="0"/>
          </a:p>
        </p:txBody>
      </p:sp>
    </p:spTree>
    <p:extLst>
      <p:ext uri="{BB962C8B-B14F-4D97-AF65-F5344CB8AC3E}">
        <p14:creationId xmlns:p14="http://schemas.microsoft.com/office/powerpoint/2010/main" val="1571701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DB691D59-8F51-4DD8-AD41-D568D29B08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3" name="Rectangle 12">
            <a:extLst>
              <a:ext uri="{FF2B5EF4-FFF2-40B4-BE49-F238E27FC236}">
                <a16:creationId xmlns:a16="http://schemas.microsoft.com/office/drawing/2014/main" id="{204AEF18-0627-48F3-9B3D-F7E8F050B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5" name="Rectangle 14">
            <a:extLst>
              <a:ext uri="{FF2B5EF4-FFF2-40B4-BE49-F238E27FC236}">
                <a16:creationId xmlns:a16="http://schemas.microsoft.com/office/drawing/2014/main" id="{CEAEE08A-C572-438F-9753-B0D527A51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7" name="Rectangle 16">
            <a:extLst>
              <a:ext uri="{FF2B5EF4-FFF2-40B4-BE49-F238E27FC236}">
                <a16:creationId xmlns:a16="http://schemas.microsoft.com/office/drawing/2014/main" id="{993F09C6-4F57-4B05-9592-E253D8BC62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useBgFill="1">
        <p:nvSpPr>
          <p:cNvPr id="19" name="Rectangle 18">
            <a:extLst>
              <a:ext uri="{FF2B5EF4-FFF2-40B4-BE49-F238E27FC236}">
                <a16:creationId xmlns:a16="http://schemas.microsoft.com/office/drawing/2014/main" id="{9ADDB9E1-AB12-462E-8E0D-83CA31C6EB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14040EB-4842-44D5-9380-BDF41FB7BA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1436"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3" name="Rectangle 22">
            <a:extLst>
              <a:ext uri="{FF2B5EF4-FFF2-40B4-BE49-F238E27FC236}">
                <a16:creationId xmlns:a16="http://schemas.microsoft.com/office/drawing/2014/main" id="{0C076E08-C160-41E7-8D09-E2436B5917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5" name="Rectangle 24">
            <a:extLst>
              <a:ext uri="{FF2B5EF4-FFF2-40B4-BE49-F238E27FC236}">
                <a16:creationId xmlns:a16="http://schemas.microsoft.com/office/drawing/2014/main" id="{25A65B62-07C4-4876-A101-9C85F48A02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7" name="Rectangle 26">
            <a:extLst>
              <a:ext uri="{FF2B5EF4-FFF2-40B4-BE49-F238E27FC236}">
                <a16:creationId xmlns:a16="http://schemas.microsoft.com/office/drawing/2014/main" id="{D02BCE7C-4E97-4627-9FD1-DD7B633E55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graphicFrame>
        <p:nvGraphicFramePr>
          <p:cNvPr id="29" name="TextBox 2">
            <a:extLst>
              <a:ext uri="{FF2B5EF4-FFF2-40B4-BE49-F238E27FC236}">
                <a16:creationId xmlns:a16="http://schemas.microsoft.com/office/drawing/2014/main" id="{A6580CFA-83A7-C24B-DED5-7AA354DA032A}"/>
              </a:ext>
            </a:extLst>
          </p:cNvPr>
          <p:cNvGraphicFramePr/>
          <p:nvPr>
            <p:extLst>
              <p:ext uri="{D42A27DB-BD31-4B8C-83A1-F6EECF244321}">
                <p14:modId xmlns:p14="http://schemas.microsoft.com/office/powerpoint/2010/main" val="1421662565"/>
              </p:ext>
            </p:extLst>
          </p:nvPr>
        </p:nvGraphicFramePr>
        <p:xfrm>
          <a:off x="4241830" y="723899"/>
          <a:ext cx="7528943" cy="5676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3">
            <a:extLst>
              <a:ext uri="{FF2B5EF4-FFF2-40B4-BE49-F238E27FC236}">
                <a16:creationId xmlns:a16="http://schemas.microsoft.com/office/drawing/2014/main" id="{45AEAFBF-3221-807A-DB41-463D5B3FA75A}"/>
              </a:ext>
            </a:extLst>
          </p:cNvPr>
          <p:cNvSpPr txBox="1">
            <a:spLocks/>
          </p:cNvSpPr>
          <p:nvPr/>
        </p:nvSpPr>
        <p:spPr>
          <a:xfrm>
            <a:off x="803189" y="1209184"/>
            <a:ext cx="3089189" cy="4734416"/>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solidFill>
                  <a:srgbClr val="FFFFFF"/>
                </a:solidFill>
              </a:rPr>
              <a:t>Definition of deposit</a:t>
            </a:r>
            <a:endParaRPr lang="en-US" dirty="0">
              <a:solidFill>
                <a:srgbClr val="FFFFFF"/>
              </a:solidFill>
            </a:endParaRPr>
          </a:p>
        </p:txBody>
      </p:sp>
      <p:sp>
        <p:nvSpPr>
          <p:cNvPr id="2" name="Footer Placeholder 1">
            <a:extLst>
              <a:ext uri="{FF2B5EF4-FFF2-40B4-BE49-F238E27FC236}">
                <a16:creationId xmlns:a16="http://schemas.microsoft.com/office/drawing/2014/main" id="{F87E41FF-8406-35BB-E3BB-0A4934CCD3F1}"/>
              </a:ext>
            </a:extLst>
          </p:cNvPr>
          <p:cNvSpPr>
            <a:spLocks noGrp="1"/>
          </p:cNvSpPr>
          <p:nvPr>
            <p:ph type="ftr" sz="quarter" idx="11"/>
          </p:nvPr>
        </p:nvSpPr>
        <p:spPr/>
        <p:txBody>
          <a:bodyPr/>
          <a:lstStyle/>
          <a:p>
            <a:r>
              <a:rPr lang="en-US"/>
              <a:t>Chapter V- Acceptance of Deposits</a:t>
            </a:r>
            <a:endParaRPr lang="en-US" dirty="0"/>
          </a:p>
        </p:txBody>
      </p:sp>
    </p:spTree>
    <p:extLst>
      <p:ext uri="{BB962C8B-B14F-4D97-AF65-F5344CB8AC3E}">
        <p14:creationId xmlns:p14="http://schemas.microsoft.com/office/powerpoint/2010/main" val="1907719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DB691D59-8F51-4DD8-AD41-D568D29B08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3" name="Rectangle 12">
            <a:extLst>
              <a:ext uri="{FF2B5EF4-FFF2-40B4-BE49-F238E27FC236}">
                <a16:creationId xmlns:a16="http://schemas.microsoft.com/office/drawing/2014/main" id="{204AEF18-0627-48F3-9B3D-F7E8F050B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5" name="Rectangle 14">
            <a:extLst>
              <a:ext uri="{FF2B5EF4-FFF2-40B4-BE49-F238E27FC236}">
                <a16:creationId xmlns:a16="http://schemas.microsoft.com/office/drawing/2014/main" id="{CEAEE08A-C572-438F-9753-B0D527A51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7" name="Rectangle 16">
            <a:extLst>
              <a:ext uri="{FF2B5EF4-FFF2-40B4-BE49-F238E27FC236}">
                <a16:creationId xmlns:a16="http://schemas.microsoft.com/office/drawing/2014/main" id="{993F09C6-4F57-4B05-9592-E253D8BC62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useBgFill="1">
        <p:nvSpPr>
          <p:cNvPr id="19" name="Rectangle 18">
            <a:extLst>
              <a:ext uri="{FF2B5EF4-FFF2-40B4-BE49-F238E27FC236}">
                <a16:creationId xmlns:a16="http://schemas.microsoft.com/office/drawing/2014/main" id="{9ADDB9E1-AB12-462E-8E0D-83CA31C6EB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14040EB-4842-44D5-9380-BDF41FB7BA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1436"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3" name="Rectangle 22">
            <a:extLst>
              <a:ext uri="{FF2B5EF4-FFF2-40B4-BE49-F238E27FC236}">
                <a16:creationId xmlns:a16="http://schemas.microsoft.com/office/drawing/2014/main" id="{0C076E08-C160-41E7-8D09-E2436B5917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5" name="Rectangle 24">
            <a:extLst>
              <a:ext uri="{FF2B5EF4-FFF2-40B4-BE49-F238E27FC236}">
                <a16:creationId xmlns:a16="http://schemas.microsoft.com/office/drawing/2014/main" id="{25A65B62-07C4-4876-A101-9C85F48A02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7" name="Rectangle 26">
            <a:extLst>
              <a:ext uri="{FF2B5EF4-FFF2-40B4-BE49-F238E27FC236}">
                <a16:creationId xmlns:a16="http://schemas.microsoft.com/office/drawing/2014/main" id="{D02BCE7C-4E97-4627-9FD1-DD7B633E55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graphicFrame>
        <p:nvGraphicFramePr>
          <p:cNvPr id="29" name="TextBox 2">
            <a:extLst>
              <a:ext uri="{FF2B5EF4-FFF2-40B4-BE49-F238E27FC236}">
                <a16:creationId xmlns:a16="http://schemas.microsoft.com/office/drawing/2014/main" id="{A6580CFA-83A7-C24B-DED5-7AA354DA032A}"/>
              </a:ext>
            </a:extLst>
          </p:cNvPr>
          <p:cNvGraphicFramePr/>
          <p:nvPr>
            <p:extLst>
              <p:ext uri="{D42A27DB-BD31-4B8C-83A1-F6EECF244321}">
                <p14:modId xmlns:p14="http://schemas.microsoft.com/office/powerpoint/2010/main" val="4021980635"/>
              </p:ext>
            </p:extLst>
          </p:nvPr>
        </p:nvGraphicFramePr>
        <p:xfrm>
          <a:off x="4241830" y="723899"/>
          <a:ext cx="7528943" cy="5676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3">
            <a:extLst>
              <a:ext uri="{FF2B5EF4-FFF2-40B4-BE49-F238E27FC236}">
                <a16:creationId xmlns:a16="http://schemas.microsoft.com/office/drawing/2014/main" id="{45AEAFBF-3221-807A-DB41-463D5B3FA75A}"/>
              </a:ext>
            </a:extLst>
          </p:cNvPr>
          <p:cNvSpPr txBox="1">
            <a:spLocks/>
          </p:cNvSpPr>
          <p:nvPr/>
        </p:nvSpPr>
        <p:spPr>
          <a:xfrm>
            <a:off x="803189" y="1209184"/>
            <a:ext cx="3089189" cy="4734416"/>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solidFill>
                  <a:srgbClr val="FFFFFF"/>
                </a:solidFill>
              </a:rPr>
              <a:t>Definition of deposit</a:t>
            </a:r>
            <a:endParaRPr lang="en-US" dirty="0">
              <a:solidFill>
                <a:srgbClr val="FFFFFF"/>
              </a:solidFill>
            </a:endParaRPr>
          </a:p>
        </p:txBody>
      </p:sp>
      <p:sp>
        <p:nvSpPr>
          <p:cNvPr id="2" name="Footer Placeholder 1">
            <a:extLst>
              <a:ext uri="{FF2B5EF4-FFF2-40B4-BE49-F238E27FC236}">
                <a16:creationId xmlns:a16="http://schemas.microsoft.com/office/drawing/2014/main" id="{952BF845-7C74-9182-7459-E5535B9B6353}"/>
              </a:ext>
            </a:extLst>
          </p:cNvPr>
          <p:cNvSpPr>
            <a:spLocks noGrp="1"/>
          </p:cNvSpPr>
          <p:nvPr>
            <p:ph type="ftr" sz="quarter" idx="11"/>
          </p:nvPr>
        </p:nvSpPr>
        <p:spPr/>
        <p:txBody>
          <a:bodyPr/>
          <a:lstStyle/>
          <a:p>
            <a:r>
              <a:rPr lang="en-US" dirty="0"/>
              <a:t>Chapter V- Acceptance of Deposits</a:t>
            </a:r>
          </a:p>
        </p:txBody>
      </p:sp>
    </p:spTree>
    <p:extLst>
      <p:ext uri="{BB962C8B-B14F-4D97-AF65-F5344CB8AC3E}">
        <p14:creationId xmlns:p14="http://schemas.microsoft.com/office/powerpoint/2010/main" val="3093781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DB691D59-8F51-4DD8-AD41-D568D29B08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34" name="Rectangle 33">
            <a:extLst>
              <a:ext uri="{FF2B5EF4-FFF2-40B4-BE49-F238E27FC236}">
                <a16:creationId xmlns:a16="http://schemas.microsoft.com/office/drawing/2014/main" id="{204AEF18-0627-48F3-9B3D-F7E8F050B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36" name="Rectangle 35">
            <a:extLst>
              <a:ext uri="{FF2B5EF4-FFF2-40B4-BE49-F238E27FC236}">
                <a16:creationId xmlns:a16="http://schemas.microsoft.com/office/drawing/2014/main" id="{CEAEE08A-C572-438F-9753-B0D527A51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38" name="Rectangle 37">
            <a:extLst>
              <a:ext uri="{FF2B5EF4-FFF2-40B4-BE49-F238E27FC236}">
                <a16:creationId xmlns:a16="http://schemas.microsoft.com/office/drawing/2014/main" id="{DB93146F-62ED-4C59-844C-0935D0FB50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useBgFill="1">
        <p:nvSpPr>
          <p:cNvPr id="40" name="Rectangle 39">
            <a:extLst>
              <a:ext uri="{FF2B5EF4-FFF2-40B4-BE49-F238E27FC236}">
                <a16:creationId xmlns:a16="http://schemas.microsoft.com/office/drawing/2014/main" id="{F9CD4BEB-C391-4F7E-9838-95411A832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23900"/>
            <a:ext cx="12192000" cy="61341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27981281-9E60-A94C-A1B1-B13D3729A65F}"/>
              </a:ext>
            </a:extLst>
          </p:cNvPr>
          <p:cNvSpPr>
            <a:spLocks noGrp="1"/>
          </p:cNvSpPr>
          <p:nvPr>
            <p:ph type="title"/>
          </p:nvPr>
        </p:nvSpPr>
        <p:spPr>
          <a:xfrm>
            <a:off x="581190" y="735799"/>
            <a:ext cx="10993549" cy="623176"/>
          </a:xfrm>
        </p:spPr>
        <p:txBody>
          <a:bodyPr vert="horz" lIns="91440" tIns="45720" rIns="91440" bIns="45720" rtlCol="0" anchor="b">
            <a:normAutofit fontScale="90000"/>
          </a:bodyPr>
          <a:lstStyle/>
          <a:p>
            <a:r>
              <a:rPr lang="en-US" sz="3600" dirty="0">
                <a:solidFill>
                  <a:schemeClr val="accent1"/>
                </a:solidFill>
              </a:rPr>
              <a:t>Deposits or not??</a:t>
            </a:r>
          </a:p>
        </p:txBody>
      </p:sp>
      <p:graphicFrame>
        <p:nvGraphicFramePr>
          <p:cNvPr id="2" name="Table 1">
            <a:extLst>
              <a:ext uri="{FF2B5EF4-FFF2-40B4-BE49-F238E27FC236}">
                <a16:creationId xmlns:a16="http://schemas.microsoft.com/office/drawing/2014/main" id="{96E5DCC4-6F4B-0760-F27C-01FC8458B3E6}"/>
              </a:ext>
            </a:extLst>
          </p:cNvPr>
          <p:cNvGraphicFramePr>
            <a:graphicFrameLocks noGrp="1"/>
          </p:cNvGraphicFramePr>
          <p:nvPr>
            <p:extLst>
              <p:ext uri="{D42A27DB-BD31-4B8C-83A1-F6EECF244321}">
                <p14:modId xmlns:p14="http://schemas.microsoft.com/office/powerpoint/2010/main" val="3646008882"/>
              </p:ext>
            </p:extLst>
          </p:nvPr>
        </p:nvGraphicFramePr>
        <p:xfrm>
          <a:off x="1561883" y="1348720"/>
          <a:ext cx="9851184" cy="5069373"/>
        </p:xfrm>
        <a:graphic>
          <a:graphicData uri="http://schemas.openxmlformats.org/drawingml/2006/table">
            <a:tbl>
              <a:tblPr firstRow="1" bandRow="1">
                <a:tableStyleId>{5C22544A-7EE6-4342-B048-85BDC9FD1C3A}</a:tableStyleId>
              </a:tblPr>
              <a:tblGrid>
                <a:gridCol w="4668820">
                  <a:extLst>
                    <a:ext uri="{9D8B030D-6E8A-4147-A177-3AD203B41FA5}">
                      <a16:colId xmlns:a16="http://schemas.microsoft.com/office/drawing/2014/main" val="2974584391"/>
                    </a:ext>
                  </a:extLst>
                </a:gridCol>
                <a:gridCol w="5182364">
                  <a:extLst>
                    <a:ext uri="{9D8B030D-6E8A-4147-A177-3AD203B41FA5}">
                      <a16:colId xmlns:a16="http://schemas.microsoft.com/office/drawing/2014/main" val="1955123404"/>
                    </a:ext>
                  </a:extLst>
                </a:gridCol>
              </a:tblGrid>
              <a:tr h="349959">
                <a:tc>
                  <a:txBody>
                    <a:bodyPr/>
                    <a:lstStyle/>
                    <a:p>
                      <a:pPr algn="ctr"/>
                      <a:r>
                        <a:rPr lang="en-IN" sz="1200" dirty="0"/>
                        <a:t>Liabilities </a:t>
                      </a:r>
                    </a:p>
                  </a:txBody>
                  <a:tcPr marL="61271" marR="61271" marT="30636" marB="30636"/>
                </a:tc>
                <a:tc>
                  <a:txBody>
                    <a:bodyPr/>
                    <a:lstStyle/>
                    <a:p>
                      <a:pPr algn="ctr"/>
                      <a:r>
                        <a:rPr lang="en-IN" sz="1200"/>
                        <a:t>Deposits</a:t>
                      </a:r>
                    </a:p>
                  </a:txBody>
                  <a:tcPr marL="61271" marR="61271" marT="30636" marB="30636"/>
                </a:tc>
                <a:extLst>
                  <a:ext uri="{0D108BD9-81ED-4DB2-BD59-A6C34878D82A}">
                    <a16:rowId xmlns:a16="http://schemas.microsoft.com/office/drawing/2014/main" val="1267654211"/>
                  </a:ext>
                </a:extLst>
              </a:tr>
              <a:tr h="349959">
                <a:tc>
                  <a:txBody>
                    <a:bodyPr/>
                    <a:lstStyle/>
                    <a:p>
                      <a:r>
                        <a:rPr lang="en-IN" sz="1800"/>
                        <a:t>Loans from Banks/NBFC</a:t>
                      </a:r>
                    </a:p>
                  </a:txBody>
                  <a:tcPr marL="61271" marR="61271" marT="30636" marB="30636"/>
                </a:tc>
                <a:tc>
                  <a:txBody>
                    <a:bodyPr/>
                    <a:lstStyle/>
                    <a:p>
                      <a:r>
                        <a:rPr lang="en-IN" sz="1800" dirty="0"/>
                        <a:t>Not a deposit</a:t>
                      </a:r>
                    </a:p>
                  </a:txBody>
                  <a:tcPr marL="61271" marR="61271" marT="30636" marB="30636">
                    <a:solidFill>
                      <a:schemeClr val="accent4">
                        <a:lumMod val="20000"/>
                        <a:lumOff val="80000"/>
                      </a:schemeClr>
                    </a:solidFill>
                  </a:tcPr>
                </a:tc>
                <a:extLst>
                  <a:ext uri="{0D108BD9-81ED-4DB2-BD59-A6C34878D82A}">
                    <a16:rowId xmlns:a16="http://schemas.microsoft.com/office/drawing/2014/main" val="94827986"/>
                  </a:ext>
                </a:extLst>
              </a:tr>
              <a:tr h="588566">
                <a:tc>
                  <a:txBody>
                    <a:bodyPr/>
                    <a:lstStyle/>
                    <a:p>
                      <a:r>
                        <a:rPr lang="en-IN" sz="1800"/>
                        <a:t>Secured Debenture </a:t>
                      </a:r>
                    </a:p>
                  </a:txBody>
                  <a:tcPr marL="61271" marR="61271" marT="30636" marB="30636"/>
                </a:tc>
                <a:tc>
                  <a:txBody>
                    <a:bodyPr/>
                    <a:lstStyle/>
                    <a:p>
                      <a:r>
                        <a:rPr lang="en-IN" sz="1800"/>
                        <a:t>Not a deposit, if secured against first charge and Security &gt; Debenture</a:t>
                      </a:r>
                    </a:p>
                  </a:txBody>
                  <a:tcPr marL="61271" marR="61271" marT="30636" marB="30636"/>
                </a:tc>
                <a:extLst>
                  <a:ext uri="{0D108BD9-81ED-4DB2-BD59-A6C34878D82A}">
                    <a16:rowId xmlns:a16="http://schemas.microsoft.com/office/drawing/2014/main" val="3563783649"/>
                  </a:ext>
                </a:extLst>
              </a:tr>
              <a:tr h="349959">
                <a:tc>
                  <a:txBody>
                    <a:bodyPr/>
                    <a:lstStyle/>
                    <a:p>
                      <a:r>
                        <a:rPr lang="en-IN" sz="1800"/>
                        <a:t>Unsecured Debenture </a:t>
                      </a:r>
                    </a:p>
                  </a:txBody>
                  <a:tcPr marL="61271" marR="61271" marT="30636" marB="30636"/>
                </a:tc>
                <a:tc>
                  <a:txBody>
                    <a:bodyPr/>
                    <a:lstStyle/>
                    <a:p>
                      <a:r>
                        <a:rPr lang="en-IN" sz="1800"/>
                        <a:t>Not a deposit if listed</a:t>
                      </a:r>
                    </a:p>
                  </a:txBody>
                  <a:tcPr marL="61271" marR="61271" marT="30636" marB="30636"/>
                </a:tc>
                <a:extLst>
                  <a:ext uri="{0D108BD9-81ED-4DB2-BD59-A6C34878D82A}">
                    <a16:rowId xmlns:a16="http://schemas.microsoft.com/office/drawing/2014/main" val="2920166018"/>
                  </a:ext>
                </a:extLst>
              </a:tr>
              <a:tr h="588566">
                <a:tc>
                  <a:txBody>
                    <a:bodyPr/>
                    <a:lstStyle/>
                    <a:p>
                      <a:r>
                        <a:rPr lang="en-IN" sz="1800"/>
                        <a:t>Optionally Convertible Debentures</a:t>
                      </a:r>
                    </a:p>
                  </a:txBody>
                  <a:tcPr marL="61271" marR="61271" marT="30636" marB="30636"/>
                </a:tc>
                <a:tc>
                  <a:txBody>
                    <a:bodyPr/>
                    <a:lstStyle/>
                    <a:p>
                      <a:r>
                        <a:rPr lang="en-IN" sz="1800"/>
                        <a:t>Deposit (can come out of deposit if received from eligible person)</a:t>
                      </a:r>
                    </a:p>
                  </a:txBody>
                  <a:tcPr marL="61271" marR="61271" marT="30636" marB="30636"/>
                </a:tc>
                <a:extLst>
                  <a:ext uri="{0D108BD9-81ED-4DB2-BD59-A6C34878D82A}">
                    <a16:rowId xmlns:a16="http://schemas.microsoft.com/office/drawing/2014/main" val="3501354234"/>
                  </a:ext>
                </a:extLst>
              </a:tr>
              <a:tr h="34995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u="none"/>
                        <a:t>Compulsorily Convertible </a:t>
                      </a:r>
                      <a:r>
                        <a:rPr lang="en-IN" sz="1800"/>
                        <a:t>Debentures</a:t>
                      </a:r>
                    </a:p>
                  </a:txBody>
                  <a:tcPr marL="61271" marR="61271" marT="30636" marB="30636"/>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a:t>Not a deposit, if the tenor is less than 10 years</a:t>
                      </a:r>
                    </a:p>
                  </a:txBody>
                  <a:tcPr marL="61271" marR="61271" marT="30636" marB="30636"/>
                </a:tc>
                <a:extLst>
                  <a:ext uri="{0D108BD9-81ED-4DB2-BD59-A6C34878D82A}">
                    <a16:rowId xmlns:a16="http://schemas.microsoft.com/office/drawing/2014/main" val="1801998888"/>
                  </a:ext>
                </a:extLst>
              </a:tr>
              <a:tr h="34995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a:t>Advance from Customers for supply</a:t>
                      </a:r>
                    </a:p>
                  </a:txBody>
                  <a:tcPr marL="61271" marR="61271" marT="30636" marB="30636"/>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a:t>Not a deposit If appropriated before 364 days</a:t>
                      </a:r>
                    </a:p>
                  </a:txBody>
                  <a:tcPr marL="61271" marR="61271" marT="30636" marB="30636"/>
                </a:tc>
                <a:extLst>
                  <a:ext uri="{0D108BD9-81ED-4DB2-BD59-A6C34878D82A}">
                    <a16:rowId xmlns:a16="http://schemas.microsoft.com/office/drawing/2014/main" val="2344310757"/>
                  </a:ext>
                </a:extLst>
              </a:tr>
              <a:tr h="34995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a:t>Security Deposit </a:t>
                      </a:r>
                    </a:p>
                  </a:txBody>
                  <a:tcPr marL="61271" marR="61271" marT="30636" marB="30636"/>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a:t>Not a Deposit </a:t>
                      </a:r>
                    </a:p>
                  </a:txBody>
                  <a:tcPr marL="61271" marR="61271" marT="30636" marB="30636"/>
                </a:tc>
                <a:extLst>
                  <a:ext uri="{0D108BD9-81ED-4DB2-BD59-A6C34878D82A}">
                    <a16:rowId xmlns:a16="http://schemas.microsoft.com/office/drawing/2014/main" val="3385519684"/>
                  </a:ext>
                </a:extLst>
              </a:tr>
              <a:tr h="34995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a:t>Convertible note</a:t>
                      </a:r>
                    </a:p>
                  </a:txBody>
                  <a:tcPr marL="61271" marR="61271" marT="30636" marB="30636"/>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a:t>Not a Deposit if issued by Start-up</a:t>
                      </a:r>
                    </a:p>
                  </a:txBody>
                  <a:tcPr marL="61271" marR="61271" marT="30636" marB="30636"/>
                </a:tc>
                <a:extLst>
                  <a:ext uri="{0D108BD9-81ED-4DB2-BD59-A6C34878D82A}">
                    <a16:rowId xmlns:a16="http://schemas.microsoft.com/office/drawing/2014/main" val="3854957272"/>
                  </a:ext>
                </a:extLst>
              </a:tr>
              <a:tr h="34995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a:t>Loan from Promoter’s HUF</a:t>
                      </a:r>
                    </a:p>
                  </a:txBody>
                  <a:tcPr marL="61271" marR="61271" marT="30636" marB="30636"/>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a:t>Deposit </a:t>
                      </a:r>
                    </a:p>
                  </a:txBody>
                  <a:tcPr marL="61271" marR="61271" marT="30636" marB="30636"/>
                </a:tc>
                <a:extLst>
                  <a:ext uri="{0D108BD9-81ED-4DB2-BD59-A6C34878D82A}">
                    <a16:rowId xmlns:a16="http://schemas.microsoft.com/office/drawing/2014/main" val="3777104702"/>
                  </a:ext>
                </a:extLst>
              </a:tr>
              <a:tr h="34995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a:t>Loan from LLP</a:t>
                      </a:r>
                    </a:p>
                  </a:txBody>
                  <a:tcPr marL="61271" marR="61271" marT="30636" marB="30636"/>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a:t>Deposit </a:t>
                      </a:r>
                    </a:p>
                  </a:txBody>
                  <a:tcPr marL="61271" marR="61271" marT="30636" marB="30636"/>
                </a:tc>
                <a:extLst>
                  <a:ext uri="{0D108BD9-81ED-4DB2-BD59-A6C34878D82A}">
                    <a16:rowId xmlns:a16="http://schemas.microsoft.com/office/drawing/2014/main" val="1201585610"/>
                  </a:ext>
                </a:extLst>
              </a:tr>
              <a:tr h="34995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a:t>Loan from Director</a:t>
                      </a:r>
                    </a:p>
                  </a:txBody>
                  <a:tcPr marL="61271" marR="61271" marT="30636" marB="30636"/>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t>Not a Deposit if given out of own funds</a:t>
                      </a:r>
                    </a:p>
                  </a:txBody>
                  <a:tcPr marL="61271" marR="61271" marT="30636" marB="30636"/>
                </a:tc>
                <a:extLst>
                  <a:ext uri="{0D108BD9-81ED-4DB2-BD59-A6C34878D82A}">
                    <a16:rowId xmlns:a16="http://schemas.microsoft.com/office/drawing/2014/main" val="2197766960"/>
                  </a:ext>
                </a:extLst>
              </a:tr>
              <a:tr h="34995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t>Promoter company</a:t>
                      </a:r>
                    </a:p>
                  </a:txBody>
                  <a:tcPr marL="61271" marR="61271" marT="30636" marB="30636"/>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t>Not a Deposit </a:t>
                      </a:r>
                    </a:p>
                  </a:txBody>
                  <a:tcPr marL="61271" marR="61271" marT="30636" marB="30636"/>
                </a:tc>
                <a:extLst>
                  <a:ext uri="{0D108BD9-81ED-4DB2-BD59-A6C34878D82A}">
                    <a16:rowId xmlns:a16="http://schemas.microsoft.com/office/drawing/2014/main" val="3221700010"/>
                  </a:ext>
                </a:extLst>
              </a:tr>
            </a:tbl>
          </a:graphicData>
        </a:graphic>
      </p:graphicFrame>
      <p:sp>
        <p:nvSpPr>
          <p:cNvPr id="3" name="Footer Placeholder 1">
            <a:extLst>
              <a:ext uri="{FF2B5EF4-FFF2-40B4-BE49-F238E27FC236}">
                <a16:creationId xmlns:a16="http://schemas.microsoft.com/office/drawing/2014/main" id="{6401DFD7-B45C-90BA-C151-42C3B4172C6E}"/>
              </a:ext>
            </a:extLst>
          </p:cNvPr>
          <p:cNvSpPr>
            <a:spLocks noGrp="1"/>
          </p:cNvSpPr>
          <p:nvPr>
            <p:ph type="ftr" sz="quarter" idx="11"/>
          </p:nvPr>
        </p:nvSpPr>
        <p:spPr>
          <a:xfrm>
            <a:off x="581190" y="6321262"/>
            <a:ext cx="6917210" cy="365125"/>
          </a:xfrm>
        </p:spPr>
        <p:txBody>
          <a:bodyPr/>
          <a:lstStyle/>
          <a:p>
            <a:r>
              <a:rPr lang="en-US" dirty="0"/>
              <a:t>Chapter V- Acceptance of Deposits</a:t>
            </a:r>
          </a:p>
        </p:txBody>
      </p:sp>
    </p:spTree>
    <p:extLst>
      <p:ext uri="{BB962C8B-B14F-4D97-AF65-F5344CB8AC3E}">
        <p14:creationId xmlns:p14="http://schemas.microsoft.com/office/powerpoint/2010/main" val="1175062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C0DC7E0-04A0-3760-8759-C137F59D5CA2}"/>
              </a:ext>
            </a:extLst>
          </p:cNvPr>
          <p:cNvSpPr>
            <a:spLocks noGrp="1"/>
          </p:cNvSpPr>
          <p:nvPr>
            <p:ph type="ftr" sz="quarter" idx="11"/>
          </p:nvPr>
        </p:nvSpPr>
        <p:spPr/>
        <p:txBody>
          <a:bodyPr/>
          <a:lstStyle/>
          <a:p>
            <a:r>
              <a:rPr lang="en-US"/>
              <a:t>Chapter V- Acceptance of Deposits</a:t>
            </a:r>
            <a:endParaRPr lang="en-US" dirty="0"/>
          </a:p>
        </p:txBody>
      </p:sp>
      <p:sp>
        <p:nvSpPr>
          <p:cNvPr id="2" name="Title 1">
            <a:extLst>
              <a:ext uri="{FF2B5EF4-FFF2-40B4-BE49-F238E27FC236}">
                <a16:creationId xmlns:a16="http://schemas.microsoft.com/office/drawing/2014/main" id="{F1CD4274-8700-A640-FB20-43A0F0021A12}"/>
              </a:ext>
            </a:extLst>
          </p:cNvPr>
          <p:cNvSpPr>
            <a:spLocks noGrp="1"/>
          </p:cNvSpPr>
          <p:nvPr>
            <p:ph type="title" idx="4294967295"/>
          </p:nvPr>
        </p:nvSpPr>
        <p:spPr>
          <a:xfrm>
            <a:off x="440266" y="609599"/>
            <a:ext cx="11029950" cy="558800"/>
          </a:xfrm>
        </p:spPr>
        <p:txBody>
          <a:bodyPr/>
          <a:lstStyle/>
          <a:p>
            <a:r>
              <a:rPr lang="en-IN" dirty="0">
                <a:solidFill>
                  <a:schemeClr val="accent1"/>
                </a:solidFill>
              </a:rPr>
              <a:t>Deposits Can be raised from ?</a:t>
            </a:r>
          </a:p>
        </p:txBody>
      </p:sp>
      <p:graphicFrame>
        <p:nvGraphicFramePr>
          <p:cNvPr id="3" name="Diagram 2">
            <a:extLst>
              <a:ext uri="{FF2B5EF4-FFF2-40B4-BE49-F238E27FC236}">
                <a16:creationId xmlns:a16="http://schemas.microsoft.com/office/drawing/2014/main" id="{B35CDBD3-86D5-A18F-F8A2-B9B2ACF4C582}"/>
              </a:ext>
            </a:extLst>
          </p:cNvPr>
          <p:cNvGraphicFramePr/>
          <p:nvPr>
            <p:extLst>
              <p:ext uri="{D42A27DB-BD31-4B8C-83A1-F6EECF244321}">
                <p14:modId xmlns:p14="http://schemas.microsoft.com/office/powerpoint/2010/main" val="1307269351"/>
              </p:ext>
            </p:extLst>
          </p:nvPr>
        </p:nvGraphicFramePr>
        <p:xfrm>
          <a:off x="1761067" y="1228820"/>
          <a:ext cx="8923866" cy="34097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F30D0769-0242-B25C-1E4B-32925C73991D}"/>
              </a:ext>
            </a:extLst>
          </p:cNvPr>
          <p:cNvSpPr txBox="1"/>
          <p:nvPr/>
        </p:nvSpPr>
        <p:spPr>
          <a:xfrm>
            <a:off x="530391" y="5020731"/>
            <a:ext cx="11610810" cy="1200329"/>
          </a:xfrm>
          <a:prstGeom prst="rect">
            <a:avLst/>
          </a:prstGeom>
          <a:noFill/>
        </p:spPr>
        <p:txBody>
          <a:bodyPr wrap="square">
            <a:spAutoFit/>
          </a:bodyPr>
          <a:lstStyle/>
          <a:p>
            <a:pPr algn="just"/>
            <a:r>
              <a:rPr lang="en-US" b="0" i="0" dirty="0">
                <a:solidFill>
                  <a:srgbClr val="333333"/>
                </a:solidFill>
                <a:effectLst/>
                <a:latin typeface="Helvetica Neue"/>
              </a:rPr>
              <a:t>“eligible company” means a public company as referred to in sub-section (1) of section 76, having a net worth of not less than </a:t>
            </a:r>
            <a:r>
              <a:rPr lang="en-US" dirty="0">
                <a:solidFill>
                  <a:srgbClr val="333333"/>
                </a:solidFill>
                <a:latin typeface="Helvetica Neue"/>
              </a:rPr>
              <a:t>Rs. </a:t>
            </a:r>
            <a:r>
              <a:rPr lang="en-US" b="0" i="0" dirty="0">
                <a:solidFill>
                  <a:srgbClr val="333333"/>
                </a:solidFill>
                <a:effectLst/>
                <a:latin typeface="Helvetica Neue"/>
              </a:rPr>
              <a:t>100 Crores or a turnover of not less than Rs. 500 crore and which has obtained the prior consent of the company in general meeting (if borrowings exceeding the limit u/s. 180(1)(c) – Special Resolution else an Ordinary resolution)</a:t>
            </a:r>
            <a:endParaRPr lang="en-IN" dirty="0"/>
          </a:p>
        </p:txBody>
      </p:sp>
    </p:spTree>
    <p:extLst>
      <p:ext uri="{BB962C8B-B14F-4D97-AF65-F5344CB8AC3E}">
        <p14:creationId xmlns:p14="http://schemas.microsoft.com/office/powerpoint/2010/main" val="624587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B35CDBD3-86D5-A18F-F8A2-B9B2ACF4C582}"/>
              </a:ext>
            </a:extLst>
          </p:cNvPr>
          <p:cNvGraphicFramePr/>
          <p:nvPr>
            <p:extLst>
              <p:ext uri="{D42A27DB-BD31-4B8C-83A1-F6EECF244321}">
                <p14:modId xmlns:p14="http://schemas.microsoft.com/office/powerpoint/2010/main" val="597979536"/>
              </p:ext>
            </p:extLst>
          </p:nvPr>
        </p:nvGraphicFramePr>
        <p:xfrm>
          <a:off x="1761067" y="1989666"/>
          <a:ext cx="8923866" cy="37507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21E0D10D-ACBE-F716-5EFE-035720D14C3E}"/>
              </a:ext>
            </a:extLst>
          </p:cNvPr>
          <p:cNvSpPr>
            <a:spLocks noGrp="1"/>
          </p:cNvSpPr>
          <p:nvPr>
            <p:ph type="ftr" sz="quarter" idx="11"/>
          </p:nvPr>
        </p:nvSpPr>
        <p:spPr/>
        <p:txBody>
          <a:bodyPr/>
          <a:lstStyle/>
          <a:p>
            <a:r>
              <a:rPr lang="en-US"/>
              <a:t>Chapter V- Acceptance of Deposits</a:t>
            </a:r>
            <a:endParaRPr lang="en-US" dirty="0"/>
          </a:p>
        </p:txBody>
      </p:sp>
      <p:sp>
        <p:nvSpPr>
          <p:cNvPr id="7" name="Title 1">
            <a:extLst>
              <a:ext uri="{FF2B5EF4-FFF2-40B4-BE49-F238E27FC236}">
                <a16:creationId xmlns:a16="http://schemas.microsoft.com/office/drawing/2014/main" id="{0103CF6F-6E00-C84B-D307-9D6986CFAB90}"/>
              </a:ext>
            </a:extLst>
          </p:cNvPr>
          <p:cNvSpPr>
            <a:spLocks noGrp="1"/>
          </p:cNvSpPr>
          <p:nvPr>
            <p:ph type="title"/>
          </p:nvPr>
        </p:nvSpPr>
        <p:spPr>
          <a:xfrm>
            <a:off x="575894" y="863971"/>
            <a:ext cx="11029616" cy="381046"/>
          </a:xfrm>
        </p:spPr>
        <p:txBody>
          <a:bodyPr>
            <a:normAutofit fontScale="90000"/>
          </a:bodyPr>
          <a:lstStyle/>
          <a:p>
            <a:r>
              <a:rPr lang="en-IN" dirty="0"/>
              <a:t>Depositor</a:t>
            </a:r>
          </a:p>
        </p:txBody>
      </p:sp>
    </p:spTree>
    <p:extLst>
      <p:ext uri="{BB962C8B-B14F-4D97-AF65-F5344CB8AC3E}">
        <p14:creationId xmlns:p14="http://schemas.microsoft.com/office/powerpoint/2010/main" val="1477131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D4274-8700-A640-FB20-43A0F0021A12}"/>
              </a:ext>
            </a:extLst>
          </p:cNvPr>
          <p:cNvSpPr>
            <a:spLocks noGrp="1"/>
          </p:cNvSpPr>
          <p:nvPr>
            <p:ph type="title"/>
          </p:nvPr>
        </p:nvSpPr>
        <p:spPr>
          <a:xfrm>
            <a:off x="575894" y="863971"/>
            <a:ext cx="11029616" cy="381046"/>
          </a:xfrm>
        </p:spPr>
        <p:txBody>
          <a:bodyPr>
            <a:normAutofit fontScale="90000"/>
          </a:bodyPr>
          <a:lstStyle/>
          <a:p>
            <a:r>
              <a:rPr lang="en-IN" dirty="0"/>
              <a:t>Limits on how much deposits can be – Rule 3</a:t>
            </a:r>
          </a:p>
        </p:txBody>
      </p:sp>
      <p:sp>
        <p:nvSpPr>
          <p:cNvPr id="4" name="Footer Placeholder 3">
            <a:extLst>
              <a:ext uri="{FF2B5EF4-FFF2-40B4-BE49-F238E27FC236}">
                <a16:creationId xmlns:a16="http://schemas.microsoft.com/office/drawing/2014/main" id="{2EB94F31-7C82-730F-65A8-D4C72F7F4753}"/>
              </a:ext>
            </a:extLst>
          </p:cNvPr>
          <p:cNvSpPr>
            <a:spLocks noGrp="1"/>
          </p:cNvSpPr>
          <p:nvPr>
            <p:ph type="ftr" sz="quarter" idx="11"/>
          </p:nvPr>
        </p:nvSpPr>
        <p:spPr/>
        <p:txBody>
          <a:bodyPr/>
          <a:lstStyle/>
          <a:p>
            <a:r>
              <a:rPr lang="en-US" dirty="0"/>
              <a:t>Chapter V- Acceptance of Deposits</a:t>
            </a:r>
          </a:p>
        </p:txBody>
      </p:sp>
      <p:graphicFrame>
        <p:nvGraphicFramePr>
          <p:cNvPr id="5" name="Table 4">
            <a:extLst>
              <a:ext uri="{FF2B5EF4-FFF2-40B4-BE49-F238E27FC236}">
                <a16:creationId xmlns:a16="http://schemas.microsoft.com/office/drawing/2014/main" id="{94D9458F-A4EE-524D-F216-4AD58B7FD6A8}"/>
              </a:ext>
            </a:extLst>
          </p:cNvPr>
          <p:cNvGraphicFramePr>
            <a:graphicFrameLocks noGrp="1"/>
          </p:cNvGraphicFramePr>
          <p:nvPr>
            <p:extLst>
              <p:ext uri="{D42A27DB-BD31-4B8C-83A1-F6EECF244321}">
                <p14:modId xmlns:p14="http://schemas.microsoft.com/office/powerpoint/2010/main" val="2731234506"/>
              </p:ext>
            </p:extLst>
          </p:nvPr>
        </p:nvGraphicFramePr>
        <p:xfrm>
          <a:off x="440266" y="1897431"/>
          <a:ext cx="11328399" cy="2523522"/>
        </p:xfrm>
        <a:graphic>
          <a:graphicData uri="http://schemas.openxmlformats.org/drawingml/2006/table">
            <a:tbl>
              <a:tblPr firstRow="1" bandRow="1">
                <a:tableStyleId>{3B4B98B0-60AC-42C2-AFA5-B58CD77FA1E5}</a:tableStyleId>
              </a:tblPr>
              <a:tblGrid>
                <a:gridCol w="6702814">
                  <a:extLst>
                    <a:ext uri="{9D8B030D-6E8A-4147-A177-3AD203B41FA5}">
                      <a16:colId xmlns:a16="http://schemas.microsoft.com/office/drawing/2014/main" val="2634401935"/>
                    </a:ext>
                  </a:extLst>
                </a:gridCol>
                <a:gridCol w="1156396">
                  <a:extLst>
                    <a:ext uri="{9D8B030D-6E8A-4147-A177-3AD203B41FA5}">
                      <a16:colId xmlns:a16="http://schemas.microsoft.com/office/drawing/2014/main" val="69751341"/>
                    </a:ext>
                  </a:extLst>
                </a:gridCol>
                <a:gridCol w="3469189">
                  <a:extLst>
                    <a:ext uri="{9D8B030D-6E8A-4147-A177-3AD203B41FA5}">
                      <a16:colId xmlns:a16="http://schemas.microsoft.com/office/drawing/2014/main" val="3350690845"/>
                    </a:ext>
                  </a:extLst>
                </a:gridCol>
              </a:tblGrid>
              <a:tr h="654247">
                <a:tc>
                  <a:txBody>
                    <a:bodyPr/>
                    <a:lstStyle/>
                    <a:p>
                      <a:pPr algn="ctr"/>
                      <a:r>
                        <a:rPr lang="en-IN" dirty="0"/>
                        <a:t>Nature of Company</a:t>
                      </a:r>
                    </a:p>
                  </a:txBody>
                  <a:tcPr anchor="ctr"/>
                </a:tc>
                <a:tc>
                  <a:txBody>
                    <a:bodyPr/>
                    <a:lstStyle/>
                    <a:p>
                      <a:pPr algn="ctr"/>
                      <a:r>
                        <a:rPr lang="en-IN" dirty="0"/>
                        <a:t>Net-worth</a:t>
                      </a:r>
                    </a:p>
                  </a:txBody>
                  <a:tcPr anchor="ctr"/>
                </a:tc>
                <a:tc>
                  <a:txBody>
                    <a:bodyPr/>
                    <a:lstStyle/>
                    <a:p>
                      <a:pPr algn="ctr"/>
                      <a:r>
                        <a:rPr lang="en-IN" dirty="0"/>
                        <a:t>Percentage of limit prescribed </a:t>
                      </a:r>
                    </a:p>
                  </a:txBody>
                  <a:tcPr anchor="ctr"/>
                </a:tc>
                <a:extLst>
                  <a:ext uri="{0D108BD9-81ED-4DB2-BD59-A6C34878D82A}">
                    <a16:rowId xmlns:a16="http://schemas.microsoft.com/office/drawing/2014/main" val="4003260902"/>
                  </a:ext>
                </a:extLst>
              </a:tr>
              <a:tr h="373855">
                <a:tc>
                  <a:txBody>
                    <a:bodyPr/>
                    <a:lstStyle/>
                    <a:p>
                      <a:pPr algn="l"/>
                      <a:r>
                        <a:rPr lang="en-IN" dirty="0"/>
                        <a:t>Eligible Public Company (From Members)</a:t>
                      </a:r>
                    </a:p>
                  </a:txBody>
                  <a:tcPr anchor="ctr"/>
                </a:tc>
                <a:tc>
                  <a:txBody>
                    <a:bodyPr/>
                    <a:lstStyle/>
                    <a:p>
                      <a:pPr algn="ctr"/>
                      <a:r>
                        <a:rPr lang="en-IN" dirty="0"/>
                        <a:t>100</a:t>
                      </a:r>
                    </a:p>
                  </a:txBody>
                  <a:tcPr anchor="ctr"/>
                </a:tc>
                <a:tc>
                  <a:txBody>
                    <a:bodyPr/>
                    <a:lstStyle/>
                    <a:p>
                      <a:pPr algn="ctr"/>
                      <a:r>
                        <a:rPr lang="en-IN" dirty="0"/>
                        <a:t>10%</a:t>
                      </a:r>
                    </a:p>
                  </a:txBody>
                  <a:tcPr anchor="ctr"/>
                </a:tc>
                <a:extLst>
                  <a:ext uri="{0D108BD9-81ED-4DB2-BD59-A6C34878D82A}">
                    <a16:rowId xmlns:a16="http://schemas.microsoft.com/office/drawing/2014/main" val="1230521426"/>
                  </a:ext>
                </a:extLst>
              </a:tr>
              <a:tr h="373855">
                <a:tc>
                  <a:txBody>
                    <a:bodyPr/>
                    <a:lstStyle/>
                    <a:p>
                      <a:pPr algn="l"/>
                      <a:r>
                        <a:rPr lang="en-IN" dirty="0"/>
                        <a:t>Eligible Public Company (From Public)</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N" dirty="0"/>
                        <a:t>100</a:t>
                      </a:r>
                    </a:p>
                  </a:txBody>
                  <a:tcPr anchor="ctr"/>
                </a:tc>
                <a:tc>
                  <a:txBody>
                    <a:bodyPr/>
                    <a:lstStyle/>
                    <a:p>
                      <a:pPr algn="ctr"/>
                      <a:r>
                        <a:rPr lang="en-IN" dirty="0"/>
                        <a:t>25%</a:t>
                      </a:r>
                    </a:p>
                  </a:txBody>
                  <a:tcPr anchor="ctr"/>
                </a:tc>
                <a:extLst>
                  <a:ext uri="{0D108BD9-81ED-4DB2-BD59-A6C34878D82A}">
                    <a16:rowId xmlns:a16="http://schemas.microsoft.com/office/drawing/2014/main" val="4189533077"/>
                  </a:ext>
                </a:extLst>
              </a:tr>
              <a:tr h="37385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Ineligible Public Company (From Members)</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N" dirty="0"/>
                        <a:t>100</a:t>
                      </a:r>
                    </a:p>
                  </a:txBody>
                  <a:tcPr anchor="ctr"/>
                </a:tc>
                <a:tc>
                  <a:txBody>
                    <a:bodyPr/>
                    <a:lstStyle/>
                    <a:p>
                      <a:pPr algn="ctr"/>
                      <a:r>
                        <a:rPr lang="en-IN" dirty="0"/>
                        <a:t>35%</a:t>
                      </a:r>
                    </a:p>
                  </a:txBody>
                  <a:tcPr anchor="ctr"/>
                </a:tc>
                <a:extLst>
                  <a:ext uri="{0D108BD9-81ED-4DB2-BD59-A6C34878D82A}">
                    <a16:rowId xmlns:a16="http://schemas.microsoft.com/office/drawing/2014/main" val="2718173627"/>
                  </a:ext>
                </a:extLst>
              </a:tr>
              <a:tr h="373855">
                <a:tc>
                  <a:txBody>
                    <a:bodyPr/>
                    <a:lstStyle/>
                    <a:p>
                      <a:pPr algn="l"/>
                      <a:r>
                        <a:rPr lang="en-IN" dirty="0"/>
                        <a:t>Govt. Company (From Public and Members)</a:t>
                      </a:r>
                    </a:p>
                  </a:txBody>
                  <a:tcPr anchor="ctr"/>
                </a:tc>
                <a:tc>
                  <a:txBody>
                    <a:bodyPr/>
                    <a:lstStyle/>
                    <a:p>
                      <a:pPr algn="ctr"/>
                      <a:r>
                        <a:rPr lang="en-IN" dirty="0"/>
                        <a:t>100</a:t>
                      </a:r>
                    </a:p>
                  </a:txBody>
                  <a:tcPr anchor="ctr"/>
                </a:tc>
                <a:tc>
                  <a:txBody>
                    <a:bodyPr/>
                    <a:lstStyle/>
                    <a:p>
                      <a:pPr algn="ctr"/>
                      <a:r>
                        <a:rPr lang="en-IN" dirty="0"/>
                        <a:t>35%</a:t>
                      </a:r>
                    </a:p>
                  </a:txBody>
                  <a:tcPr anchor="ctr"/>
                </a:tc>
                <a:extLst>
                  <a:ext uri="{0D108BD9-81ED-4DB2-BD59-A6C34878D82A}">
                    <a16:rowId xmlns:a16="http://schemas.microsoft.com/office/drawing/2014/main" val="473824887"/>
                  </a:ext>
                </a:extLst>
              </a:tr>
              <a:tr h="373855">
                <a:tc>
                  <a:txBody>
                    <a:bodyPr/>
                    <a:lstStyle/>
                    <a:p>
                      <a:pPr algn="l"/>
                      <a:r>
                        <a:rPr lang="en-US" sz="1800" b="0" i="0" kern="1200" dirty="0">
                          <a:solidFill>
                            <a:schemeClr val="tx1"/>
                          </a:solidFill>
                          <a:effectLst/>
                          <a:latin typeface="+mn-lt"/>
                          <a:ea typeface="+mn-ea"/>
                          <a:cs typeface="+mn-cs"/>
                        </a:rPr>
                        <a:t>Private company </a:t>
                      </a:r>
                      <a:endParaRPr lang="en-IN" dirty="0"/>
                    </a:p>
                  </a:txBody>
                  <a:tcPr anchor="ctr"/>
                </a:tc>
                <a:tc>
                  <a:txBody>
                    <a:bodyPr/>
                    <a:lstStyle/>
                    <a:p>
                      <a:pPr algn="ctr"/>
                      <a:r>
                        <a:rPr lang="en-IN" dirty="0"/>
                        <a:t>100</a:t>
                      </a:r>
                    </a:p>
                  </a:txBody>
                  <a:tcPr anchor="ctr"/>
                </a:tc>
                <a:tc>
                  <a:txBody>
                    <a:bodyPr/>
                    <a:lstStyle/>
                    <a:p>
                      <a:pPr algn="ctr"/>
                      <a:r>
                        <a:rPr lang="en-IN" dirty="0"/>
                        <a:t>100%</a:t>
                      </a:r>
                    </a:p>
                  </a:txBody>
                  <a:tcPr anchor="ctr"/>
                </a:tc>
                <a:extLst>
                  <a:ext uri="{0D108BD9-81ED-4DB2-BD59-A6C34878D82A}">
                    <a16:rowId xmlns:a16="http://schemas.microsoft.com/office/drawing/2014/main" val="702589555"/>
                  </a:ext>
                </a:extLst>
              </a:tr>
            </a:tbl>
          </a:graphicData>
        </a:graphic>
      </p:graphicFrame>
      <p:sp>
        <p:nvSpPr>
          <p:cNvPr id="7" name="TextBox 6">
            <a:extLst>
              <a:ext uri="{FF2B5EF4-FFF2-40B4-BE49-F238E27FC236}">
                <a16:creationId xmlns:a16="http://schemas.microsoft.com/office/drawing/2014/main" id="{74A0EA3E-8252-F8BA-0064-EE4B32539563}"/>
              </a:ext>
            </a:extLst>
          </p:cNvPr>
          <p:cNvSpPr txBox="1"/>
          <p:nvPr/>
        </p:nvSpPr>
        <p:spPr>
          <a:xfrm>
            <a:off x="4758427" y="6311472"/>
            <a:ext cx="7213601" cy="369332"/>
          </a:xfrm>
          <a:prstGeom prst="rect">
            <a:avLst/>
          </a:prstGeom>
          <a:noFill/>
        </p:spPr>
        <p:txBody>
          <a:bodyPr wrap="square">
            <a:spAutoFit/>
          </a:bodyPr>
          <a:lstStyle/>
          <a:p>
            <a:r>
              <a:rPr lang="en-IN" dirty="0"/>
              <a:t>* Net-worth = Paid up Share Capital + Security Premium + Free Reserves</a:t>
            </a:r>
          </a:p>
        </p:txBody>
      </p:sp>
      <p:sp>
        <p:nvSpPr>
          <p:cNvPr id="8" name="TextBox 7">
            <a:extLst>
              <a:ext uri="{FF2B5EF4-FFF2-40B4-BE49-F238E27FC236}">
                <a16:creationId xmlns:a16="http://schemas.microsoft.com/office/drawing/2014/main" id="{CA74122E-7356-9B45-68C4-1EF98C8BD769}"/>
              </a:ext>
            </a:extLst>
          </p:cNvPr>
          <p:cNvSpPr txBox="1"/>
          <p:nvPr/>
        </p:nvSpPr>
        <p:spPr>
          <a:xfrm>
            <a:off x="440268" y="4426538"/>
            <a:ext cx="11328399" cy="1815882"/>
          </a:xfrm>
          <a:prstGeom prst="rect">
            <a:avLst/>
          </a:prstGeom>
          <a:solidFill>
            <a:schemeClr val="accent1"/>
          </a:solidFill>
        </p:spPr>
        <p:txBody>
          <a:bodyPr wrap="square" rtlCol="0">
            <a:spAutoFit/>
          </a:bodyPr>
          <a:lstStyle/>
          <a:p>
            <a:pPr marL="400050" indent="-400050">
              <a:buFont typeface="+mj-lt"/>
              <a:buAutoNum type="romanUcPeriod"/>
            </a:pPr>
            <a:r>
              <a:rPr lang="en-IN" sz="1600" dirty="0">
                <a:solidFill>
                  <a:schemeClr val="bg1"/>
                </a:solidFill>
              </a:rPr>
              <a:t>The above limits does not apply to a private limited company if </a:t>
            </a:r>
          </a:p>
          <a:p>
            <a:pPr marL="800100" lvl="1" indent="-342900">
              <a:buFont typeface="+mj-lt"/>
              <a:buAutoNum type="alphaLcParenR"/>
            </a:pPr>
            <a:r>
              <a:rPr lang="en-IN" sz="1600" dirty="0">
                <a:solidFill>
                  <a:schemeClr val="bg1"/>
                </a:solidFill>
              </a:rPr>
              <a:t>It is a start-up, and ten years has not passed from the date of incorporation or</a:t>
            </a:r>
          </a:p>
          <a:p>
            <a:pPr marL="800100" lvl="1" indent="-342900">
              <a:buFont typeface="+mj-lt"/>
              <a:buAutoNum type="alphaLcParenR"/>
            </a:pPr>
            <a:r>
              <a:rPr lang="en-IN" sz="1600" dirty="0">
                <a:solidFill>
                  <a:schemeClr val="bg1"/>
                </a:solidFill>
              </a:rPr>
              <a:t>A Private company which fulfils all the conditions 	</a:t>
            </a:r>
          </a:p>
          <a:p>
            <a:pPr marL="1257300" lvl="2" indent="-342900">
              <a:buFont typeface="+mj-lt"/>
              <a:buAutoNum type="arabicParenR"/>
            </a:pPr>
            <a:r>
              <a:rPr lang="en-IN" sz="1600" dirty="0">
                <a:solidFill>
                  <a:schemeClr val="bg1"/>
                </a:solidFill>
              </a:rPr>
              <a:t>The company is not an associate or a subsidiary company of any other company</a:t>
            </a:r>
          </a:p>
          <a:p>
            <a:pPr marL="1257300" lvl="2" indent="-342900">
              <a:buFont typeface="+mj-lt"/>
              <a:buAutoNum type="arabicParenR"/>
            </a:pPr>
            <a:r>
              <a:rPr lang="en-IN" sz="1600" dirty="0">
                <a:solidFill>
                  <a:schemeClr val="bg1"/>
                </a:solidFill>
              </a:rPr>
              <a:t>Borrowings from Banks or Financial Institutions or any body-corporate is less than twice of the paid-up of Capital or 50 Crores whichever is lesser</a:t>
            </a:r>
          </a:p>
          <a:p>
            <a:pPr marL="1257300" lvl="2" indent="-342900">
              <a:buFont typeface="+mj-lt"/>
              <a:buAutoNum type="arabicParenR"/>
            </a:pPr>
            <a:r>
              <a:rPr lang="en-IN" sz="1600" dirty="0">
                <a:solidFill>
                  <a:schemeClr val="bg1"/>
                </a:solidFill>
              </a:rPr>
              <a:t>Not defaulted on deposits at time of accepting the deposits </a:t>
            </a:r>
          </a:p>
        </p:txBody>
      </p:sp>
      <p:sp>
        <p:nvSpPr>
          <p:cNvPr id="10" name="TextBox 9">
            <a:extLst>
              <a:ext uri="{FF2B5EF4-FFF2-40B4-BE49-F238E27FC236}">
                <a16:creationId xmlns:a16="http://schemas.microsoft.com/office/drawing/2014/main" id="{3B3D598D-C7FA-CD12-1D42-3EA7BE5EAD4E}"/>
              </a:ext>
            </a:extLst>
          </p:cNvPr>
          <p:cNvSpPr txBox="1"/>
          <p:nvPr/>
        </p:nvSpPr>
        <p:spPr>
          <a:xfrm>
            <a:off x="8517467" y="1270000"/>
            <a:ext cx="2929466" cy="369332"/>
          </a:xfrm>
          <a:prstGeom prst="rect">
            <a:avLst/>
          </a:prstGeom>
          <a:noFill/>
        </p:spPr>
        <p:txBody>
          <a:bodyPr wrap="square" rtlCol="0">
            <a:spAutoFit/>
          </a:bodyPr>
          <a:lstStyle/>
          <a:p>
            <a:pPr algn="r"/>
            <a:r>
              <a:rPr lang="en-IN" dirty="0">
                <a:solidFill>
                  <a:schemeClr val="bg1"/>
                </a:solidFill>
              </a:rPr>
              <a:t>Rs. In Crores</a:t>
            </a:r>
          </a:p>
        </p:txBody>
      </p:sp>
    </p:spTree>
    <p:extLst>
      <p:ext uri="{BB962C8B-B14F-4D97-AF65-F5344CB8AC3E}">
        <p14:creationId xmlns:p14="http://schemas.microsoft.com/office/powerpoint/2010/main" val="3837987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EB94F31-7C82-730F-65A8-D4C72F7F4753}"/>
              </a:ext>
            </a:extLst>
          </p:cNvPr>
          <p:cNvSpPr>
            <a:spLocks noGrp="1"/>
          </p:cNvSpPr>
          <p:nvPr>
            <p:ph type="ftr" sz="quarter" idx="11"/>
          </p:nvPr>
        </p:nvSpPr>
        <p:spPr/>
        <p:txBody>
          <a:bodyPr/>
          <a:lstStyle/>
          <a:p>
            <a:r>
              <a:rPr lang="en-US" dirty="0"/>
              <a:t>Chapter V- Acceptance of Deposits</a:t>
            </a:r>
          </a:p>
        </p:txBody>
      </p:sp>
      <p:sp>
        <p:nvSpPr>
          <p:cNvPr id="2" name="Title 1">
            <a:extLst>
              <a:ext uri="{FF2B5EF4-FFF2-40B4-BE49-F238E27FC236}">
                <a16:creationId xmlns:a16="http://schemas.microsoft.com/office/drawing/2014/main" id="{F1CD4274-8700-A640-FB20-43A0F0021A12}"/>
              </a:ext>
            </a:extLst>
          </p:cNvPr>
          <p:cNvSpPr>
            <a:spLocks noGrp="1"/>
          </p:cNvSpPr>
          <p:nvPr>
            <p:ph type="title" idx="4294967295"/>
          </p:nvPr>
        </p:nvSpPr>
        <p:spPr>
          <a:xfrm>
            <a:off x="0" y="863600"/>
            <a:ext cx="11029950" cy="381000"/>
          </a:xfrm>
        </p:spPr>
        <p:txBody>
          <a:bodyPr>
            <a:normAutofit fontScale="90000"/>
          </a:bodyPr>
          <a:lstStyle/>
          <a:p>
            <a:r>
              <a:rPr lang="en-IN" dirty="0"/>
              <a:t>Limits on how much deposits can be – Rule 3</a:t>
            </a:r>
          </a:p>
        </p:txBody>
      </p:sp>
      <p:sp>
        <p:nvSpPr>
          <p:cNvPr id="10" name="TextBox 9">
            <a:extLst>
              <a:ext uri="{FF2B5EF4-FFF2-40B4-BE49-F238E27FC236}">
                <a16:creationId xmlns:a16="http://schemas.microsoft.com/office/drawing/2014/main" id="{3B3D598D-C7FA-CD12-1D42-3EA7BE5EAD4E}"/>
              </a:ext>
            </a:extLst>
          </p:cNvPr>
          <p:cNvSpPr txBox="1"/>
          <p:nvPr/>
        </p:nvSpPr>
        <p:spPr>
          <a:xfrm>
            <a:off x="8517467" y="1270000"/>
            <a:ext cx="2929466" cy="369332"/>
          </a:xfrm>
          <a:prstGeom prst="rect">
            <a:avLst/>
          </a:prstGeom>
          <a:noFill/>
        </p:spPr>
        <p:txBody>
          <a:bodyPr wrap="square" rtlCol="0">
            <a:spAutoFit/>
          </a:bodyPr>
          <a:lstStyle/>
          <a:p>
            <a:pPr algn="r"/>
            <a:r>
              <a:rPr lang="en-IN" dirty="0">
                <a:solidFill>
                  <a:schemeClr val="bg1"/>
                </a:solidFill>
              </a:rPr>
              <a:t>Rs. In Crores</a:t>
            </a:r>
          </a:p>
        </p:txBody>
      </p:sp>
      <p:sp>
        <p:nvSpPr>
          <p:cNvPr id="6" name="Title 1">
            <a:extLst>
              <a:ext uri="{FF2B5EF4-FFF2-40B4-BE49-F238E27FC236}">
                <a16:creationId xmlns:a16="http://schemas.microsoft.com/office/drawing/2014/main" id="{5E817D1A-A19A-C1F3-54DF-5F0C193B79F7}"/>
              </a:ext>
            </a:extLst>
          </p:cNvPr>
          <p:cNvSpPr txBox="1">
            <a:spLocks/>
          </p:cNvSpPr>
          <p:nvPr/>
        </p:nvSpPr>
        <p:spPr>
          <a:xfrm>
            <a:off x="434250" y="664565"/>
            <a:ext cx="11029616" cy="381046"/>
          </a:xfrm>
          <a:prstGeom prst="rect">
            <a:avLst/>
          </a:prstGeom>
        </p:spPr>
        <p:txBody>
          <a:bodyPr>
            <a:normAutofit fontScale="82500" lnSpcReduction="20000"/>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IN" dirty="0">
                <a:solidFill>
                  <a:schemeClr val="accent1"/>
                </a:solidFill>
              </a:rPr>
              <a:t>Term of the Deposit</a:t>
            </a:r>
          </a:p>
        </p:txBody>
      </p:sp>
      <p:graphicFrame>
        <p:nvGraphicFramePr>
          <p:cNvPr id="9" name="Diagram 8">
            <a:extLst>
              <a:ext uri="{FF2B5EF4-FFF2-40B4-BE49-F238E27FC236}">
                <a16:creationId xmlns:a16="http://schemas.microsoft.com/office/drawing/2014/main" id="{6DB951FF-D866-F874-2A8D-7C0FA48D22C6}"/>
              </a:ext>
            </a:extLst>
          </p:cNvPr>
          <p:cNvGraphicFramePr/>
          <p:nvPr>
            <p:extLst>
              <p:ext uri="{D42A27DB-BD31-4B8C-83A1-F6EECF244321}">
                <p14:modId xmlns:p14="http://schemas.microsoft.com/office/powerpoint/2010/main" val="362570039"/>
              </p:ext>
            </p:extLst>
          </p:nvPr>
        </p:nvGraphicFramePr>
        <p:xfrm>
          <a:off x="1456268" y="1396998"/>
          <a:ext cx="8331200" cy="34290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3817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EB94F31-7C82-730F-65A8-D4C72F7F4753}"/>
              </a:ext>
            </a:extLst>
          </p:cNvPr>
          <p:cNvSpPr>
            <a:spLocks noGrp="1"/>
          </p:cNvSpPr>
          <p:nvPr>
            <p:ph type="ftr" sz="quarter" idx="11"/>
          </p:nvPr>
        </p:nvSpPr>
        <p:spPr/>
        <p:txBody>
          <a:bodyPr/>
          <a:lstStyle/>
          <a:p>
            <a:r>
              <a:rPr lang="en-US" dirty="0"/>
              <a:t>Chapter V- Acceptance of Deposits</a:t>
            </a:r>
          </a:p>
        </p:txBody>
      </p:sp>
      <p:sp>
        <p:nvSpPr>
          <p:cNvPr id="10" name="TextBox 9">
            <a:extLst>
              <a:ext uri="{FF2B5EF4-FFF2-40B4-BE49-F238E27FC236}">
                <a16:creationId xmlns:a16="http://schemas.microsoft.com/office/drawing/2014/main" id="{3B3D598D-C7FA-CD12-1D42-3EA7BE5EAD4E}"/>
              </a:ext>
            </a:extLst>
          </p:cNvPr>
          <p:cNvSpPr txBox="1"/>
          <p:nvPr/>
        </p:nvSpPr>
        <p:spPr>
          <a:xfrm>
            <a:off x="8517467" y="1270000"/>
            <a:ext cx="2929466" cy="369332"/>
          </a:xfrm>
          <a:prstGeom prst="rect">
            <a:avLst/>
          </a:prstGeom>
          <a:noFill/>
        </p:spPr>
        <p:txBody>
          <a:bodyPr wrap="square" rtlCol="0">
            <a:spAutoFit/>
          </a:bodyPr>
          <a:lstStyle/>
          <a:p>
            <a:pPr algn="r"/>
            <a:r>
              <a:rPr lang="en-IN" dirty="0">
                <a:solidFill>
                  <a:schemeClr val="bg1"/>
                </a:solidFill>
              </a:rPr>
              <a:t>Rs. In Crores</a:t>
            </a:r>
          </a:p>
        </p:txBody>
      </p:sp>
      <p:graphicFrame>
        <p:nvGraphicFramePr>
          <p:cNvPr id="3" name="Diagram 2">
            <a:extLst>
              <a:ext uri="{FF2B5EF4-FFF2-40B4-BE49-F238E27FC236}">
                <a16:creationId xmlns:a16="http://schemas.microsoft.com/office/drawing/2014/main" id="{A6BE1F17-7052-5897-CA46-160FF2A62317}"/>
              </a:ext>
            </a:extLst>
          </p:cNvPr>
          <p:cNvGraphicFramePr/>
          <p:nvPr>
            <p:extLst>
              <p:ext uri="{D42A27DB-BD31-4B8C-83A1-F6EECF244321}">
                <p14:modId xmlns:p14="http://schemas.microsoft.com/office/powerpoint/2010/main" val="4251068390"/>
              </p:ext>
            </p:extLst>
          </p:nvPr>
        </p:nvGraphicFramePr>
        <p:xfrm>
          <a:off x="2032000" y="922867"/>
          <a:ext cx="8788400" cy="53983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id="{C5316285-BE85-3B85-2ABF-15E25B307892}"/>
              </a:ext>
            </a:extLst>
          </p:cNvPr>
          <p:cNvSpPr txBox="1">
            <a:spLocks/>
          </p:cNvSpPr>
          <p:nvPr/>
        </p:nvSpPr>
        <p:spPr>
          <a:xfrm>
            <a:off x="434250" y="664565"/>
            <a:ext cx="11029616" cy="381046"/>
          </a:xfrm>
          <a:prstGeom prst="rect">
            <a:avLst/>
          </a:prstGeom>
        </p:spPr>
        <p:txBody>
          <a:bodyPr>
            <a:normAutofit fontScale="82500" lnSpcReduction="20000"/>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IN" dirty="0">
                <a:solidFill>
                  <a:schemeClr val="accent1"/>
                </a:solidFill>
              </a:rPr>
              <a:t>Procedure for accepting deposit</a:t>
            </a:r>
          </a:p>
        </p:txBody>
      </p:sp>
    </p:spTree>
    <p:extLst>
      <p:ext uri="{BB962C8B-B14F-4D97-AF65-F5344CB8AC3E}">
        <p14:creationId xmlns:p14="http://schemas.microsoft.com/office/powerpoint/2010/main" val="38812319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EB94F31-7C82-730F-65A8-D4C72F7F4753}"/>
              </a:ext>
            </a:extLst>
          </p:cNvPr>
          <p:cNvSpPr>
            <a:spLocks noGrp="1"/>
          </p:cNvSpPr>
          <p:nvPr>
            <p:ph type="ftr" sz="quarter" idx="11"/>
          </p:nvPr>
        </p:nvSpPr>
        <p:spPr/>
        <p:txBody>
          <a:bodyPr/>
          <a:lstStyle/>
          <a:p>
            <a:r>
              <a:rPr lang="en-US" dirty="0"/>
              <a:t>Chapter V- Acceptance of Deposits</a:t>
            </a:r>
          </a:p>
        </p:txBody>
      </p:sp>
      <p:sp>
        <p:nvSpPr>
          <p:cNvPr id="10" name="TextBox 9">
            <a:extLst>
              <a:ext uri="{FF2B5EF4-FFF2-40B4-BE49-F238E27FC236}">
                <a16:creationId xmlns:a16="http://schemas.microsoft.com/office/drawing/2014/main" id="{3B3D598D-C7FA-CD12-1D42-3EA7BE5EAD4E}"/>
              </a:ext>
            </a:extLst>
          </p:cNvPr>
          <p:cNvSpPr txBox="1"/>
          <p:nvPr/>
        </p:nvSpPr>
        <p:spPr>
          <a:xfrm>
            <a:off x="8517467" y="1270000"/>
            <a:ext cx="2929466" cy="369332"/>
          </a:xfrm>
          <a:prstGeom prst="rect">
            <a:avLst/>
          </a:prstGeom>
          <a:noFill/>
        </p:spPr>
        <p:txBody>
          <a:bodyPr wrap="square" rtlCol="0">
            <a:spAutoFit/>
          </a:bodyPr>
          <a:lstStyle/>
          <a:p>
            <a:pPr algn="r"/>
            <a:r>
              <a:rPr lang="en-IN" dirty="0">
                <a:solidFill>
                  <a:schemeClr val="bg1"/>
                </a:solidFill>
              </a:rPr>
              <a:t>Rs. In Crores</a:t>
            </a:r>
          </a:p>
        </p:txBody>
      </p:sp>
      <p:graphicFrame>
        <p:nvGraphicFramePr>
          <p:cNvPr id="3" name="Diagram 2">
            <a:extLst>
              <a:ext uri="{FF2B5EF4-FFF2-40B4-BE49-F238E27FC236}">
                <a16:creationId xmlns:a16="http://schemas.microsoft.com/office/drawing/2014/main" id="{A6BE1F17-7052-5897-CA46-160FF2A62317}"/>
              </a:ext>
            </a:extLst>
          </p:cNvPr>
          <p:cNvGraphicFramePr/>
          <p:nvPr>
            <p:extLst>
              <p:ext uri="{D42A27DB-BD31-4B8C-83A1-F6EECF244321}">
                <p14:modId xmlns:p14="http://schemas.microsoft.com/office/powerpoint/2010/main" val="731859958"/>
              </p:ext>
            </p:extLst>
          </p:nvPr>
        </p:nvGraphicFramePr>
        <p:xfrm>
          <a:off x="2032000" y="922867"/>
          <a:ext cx="8788400" cy="53983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id="{C5316285-BE85-3B85-2ABF-15E25B307892}"/>
              </a:ext>
            </a:extLst>
          </p:cNvPr>
          <p:cNvSpPr txBox="1">
            <a:spLocks/>
          </p:cNvSpPr>
          <p:nvPr/>
        </p:nvSpPr>
        <p:spPr>
          <a:xfrm>
            <a:off x="434250" y="664565"/>
            <a:ext cx="11029616" cy="381046"/>
          </a:xfrm>
          <a:prstGeom prst="rect">
            <a:avLst/>
          </a:prstGeom>
        </p:spPr>
        <p:txBody>
          <a:bodyPr>
            <a:normAutofit fontScale="82500" lnSpcReduction="20000"/>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IN" dirty="0">
                <a:solidFill>
                  <a:schemeClr val="accent1"/>
                </a:solidFill>
              </a:rPr>
              <a:t>Procedure for accepting deposit – Cont.,</a:t>
            </a:r>
          </a:p>
        </p:txBody>
      </p:sp>
    </p:spTree>
    <p:extLst>
      <p:ext uri="{BB962C8B-B14F-4D97-AF65-F5344CB8AC3E}">
        <p14:creationId xmlns:p14="http://schemas.microsoft.com/office/powerpoint/2010/main" val="15198450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EB94F31-7C82-730F-65A8-D4C72F7F4753}"/>
              </a:ext>
            </a:extLst>
          </p:cNvPr>
          <p:cNvSpPr>
            <a:spLocks noGrp="1"/>
          </p:cNvSpPr>
          <p:nvPr>
            <p:ph type="ftr" sz="quarter" idx="11"/>
          </p:nvPr>
        </p:nvSpPr>
        <p:spPr/>
        <p:txBody>
          <a:bodyPr/>
          <a:lstStyle/>
          <a:p>
            <a:r>
              <a:rPr lang="en-US" dirty="0"/>
              <a:t>Chapter V- Acceptance of Deposits</a:t>
            </a:r>
          </a:p>
        </p:txBody>
      </p:sp>
      <p:sp>
        <p:nvSpPr>
          <p:cNvPr id="10" name="TextBox 9">
            <a:extLst>
              <a:ext uri="{FF2B5EF4-FFF2-40B4-BE49-F238E27FC236}">
                <a16:creationId xmlns:a16="http://schemas.microsoft.com/office/drawing/2014/main" id="{3B3D598D-C7FA-CD12-1D42-3EA7BE5EAD4E}"/>
              </a:ext>
            </a:extLst>
          </p:cNvPr>
          <p:cNvSpPr txBox="1"/>
          <p:nvPr/>
        </p:nvSpPr>
        <p:spPr>
          <a:xfrm>
            <a:off x="8517467" y="1270000"/>
            <a:ext cx="2929466" cy="369332"/>
          </a:xfrm>
          <a:prstGeom prst="rect">
            <a:avLst/>
          </a:prstGeom>
          <a:noFill/>
        </p:spPr>
        <p:txBody>
          <a:bodyPr wrap="square" rtlCol="0">
            <a:spAutoFit/>
          </a:bodyPr>
          <a:lstStyle/>
          <a:p>
            <a:pPr algn="r"/>
            <a:r>
              <a:rPr lang="en-IN" dirty="0">
                <a:solidFill>
                  <a:schemeClr val="bg1"/>
                </a:solidFill>
              </a:rPr>
              <a:t>Rs. In Crores</a:t>
            </a:r>
          </a:p>
        </p:txBody>
      </p:sp>
      <p:sp>
        <p:nvSpPr>
          <p:cNvPr id="7" name="Title 1">
            <a:extLst>
              <a:ext uri="{FF2B5EF4-FFF2-40B4-BE49-F238E27FC236}">
                <a16:creationId xmlns:a16="http://schemas.microsoft.com/office/drawing/2014/main" id="{C5316285-BE85-3B85-2ABF-15E25B307892}"/>
              </a:ext>
            </a:extLst>
          </p:cNvPr>
          <p:cNvSpPr txBox="1">
            <a:spLocks/>
          </p:cNvSpPr>
          <p:nvPr/>
        </p:nvSpPr>
        <p:spPr>
          <a:xfrm>
            <a:off x="434250" y="664565"/>
            <a:ext cx="11029616" cy="381046"/>
          </a:xfrm>
          <a:prstGeom prst="rect">
            <a:avLst/>
          </a:prstGeom>
        </p:spPr>
        <p:txBody>
          <a:bodyPr>
            <a:normAutofit fontScale="82500" lnSpcReduction="20000"/>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IN" dirty="0">
                <a:solidFill>
                  <a:schemeClr val="accent1"/>
                </a:solidFill>
              </a:rPr>
              <a:t>Procedure for accepting deposit</a:t>
            </a:r>
          </a:p>
        </p:txBody>
      </p:sp>
      <p:graphicFrame>
        <p:nvGraphicFramePr>
          <p:cNvPr id="2" name="Diagram 1">
            <a:extLst>
              <a:ext uri="{FF2B5EF4-FFF2-40B4-BE49-F238E27FC236}">
                <a16:creationId xmlns:a16="http://schemas.microsoft.com/office/drawing/2014/main" id="{7681DAF4-24CB-13A2-A9D1-991AF76A0D94}"/>
              </a:ext>
            </a:extLst>
          </p:cNvPr>
          <p:cNvGraphicFramePr/>
          <p:nvPr>
            <p:extLst>
              <p:ext uri="{D42A27DB-BD31-4B8C-83A1-F6EECF244321}">
                <p14:modId xmlns:p14="http://schemas.microsoft.com/office/powerpoint/2010/main" val="2566145310"/>
              </p:ext>
            </p:extLst>
          </p:nvPr>
        </p:nvGraphicFramePr>
        <p:xfrm>
          <a:off x="2032000" y="1047700"/>
          <a:ext cx="8128000" cy="42485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A96B0DA9-E713-6542-7CD2-885EB00D0BB7}"/>
              </a:ext>
            </a:extLst>
          </p:cNvPr>
          <p:cNvSpPr txBox="1"/>
          <p:nvPr/>
        </p:nvSpPr>
        <p:spPr>
          <a:xfrm>
            <a:off x="2027636" y="5369506"/>
            <a:ext cx="8113776" cy="903926"/>
          </a:xfrm>
          <a:prstGeom prst="rect">
            <a:avLst/>
          </a:prstGeom>
          <a:solidFill>
            <a:schemeClr val="accent4">
              <a:lumMod val="20000"/>
              <a:lumOff val="80000"/>
            </a:schemeClr>
          </a:solidFill>
          <a:ln>
            <a:solidFill>
              <a:schemeClr val="accent3"/>
            </a:solidFill>
          </a:ln>
        </p:spPr>
        <p:txBody>
          <a:bodyPr wrap="square">
            <a:spAutoFit/>
          </a:bodyPr>
          <a:lstStyle/>
          <a:p>
            <a:pPr lvl="0"/>
            <a:r>
              <a:rPr lang="en-IN" sz="1600" dirty="0"/>
              <a:t>Circular is valid for </a:t>
            </a:r>
          </a:p>
          <a:p>
            <a:pPr lvl="1"/>
            <a:r>
              <a:rPr lang="en-IN" sz="1600" dirty="0"/>
              <a:t>6 months from the closure of financial years in which it was issued or</a:t>
            </a:r>
          </a:p>
          <a:p>
            <a:pPr lvl="1"/>
            <a:r>
              <a:rPr lang="en-IN" sz="1600" dirty="0"/>
              <a:t>Date of AGM in which financials are adopted or Last date to conduct the AGM</a:t>
            </a:r>
          </a:p>
        </p:txBody>
      </p:sp>
    </p:spTree>
    <p:extLst>
      <p:ext uri="{BB962C8B-B14F-4D97-AF65-F5344CB8AC3E}">
        <p14:creationId xmlns:p14="http://schemas.microsoft.com/office/powerpoint/2010/main" val="295025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6" name="Rectangle 85">
            <a:extLst>
              <a:ext uri="{FF2B5EF4-FFF2-40B4-BE49-F238E27FC236}">
                <a16:creationId xmlns:a16="http://schemas.microsoft.com/office/drawing/2014/main" id="{014310F2-3261-4221-8BE1-03BD4833D5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4" name="Picture 63" descr="Alarm clocks in a line">
            <a:extLst>
              <a:ext uri="{FF2B5EF4-FFF2-40B4-BE49-F238E27FC236}">
                <a16:creationId xmlns:a16="http://schemas.microsoft.com/office/drawing/2014/main" id="{27A4D074-9077-5FB1-52B6-AE484232EF3F}"/>
              </a:ext>
            </a:extLst>
          </p:cNvPr>
          <p:cNvPicPr>
            <a:picLocks noChangeAspect="1"/>
          </p:cNvPicPr>
          <p:nvPr/>
        </p:nvPicPr>
        <p:blipFill>
          <a:blip r:embed="rId2"/>
          <a:srcRect t="9091" r="9091"/>
          <a:stretch/>
        </p:blipFill>
        <p:spPr>
          <a:xfrm>
            <a:off x="20" y="10"/>
            <a:ext cx="12191980" cy="6857990"/>
          </a:xfrm>
          <a:prstGeom prst="rect">
            <a:avLst/>
          </a:prstGeom>
        </p:spPr>
      </p:pic>
      <p:grpSp>
        <p:nvGrpSpPr>
          <p:cNvPr id="88" name="Group 87">
            <a:extLst>
              <a:ext uri="{FF2B5EF4-FFF2-40B4-BE49-F238E27FC236}">
                <a16:creationId xmlns:a16="http://schemas.microsoft.com/office/drawing/2014/main" id="{8A11065F-8617-40E7-AC2B-F98E48C99FA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38067" y="457200"/>
            <a:ext cx="7507083" cy="5935132"/>
            <a:chOff x="438067" y="457200"/>
            <a:chExt cx="7507083" cy="5935132"/>
          </a:xfrm>
        </p:grpSpPr>
        <p:sp>
          <p:nvSpPr>
            <p:cNvPr id="89" name="Rectangle 88">
              <a:extLst>
                <a:ext uri="{FF2B5EF4-FFF2-40B4-BE49-F238E27FC236}">
                  <a16:creationId xmlns:a16="http://schemas.microsoft.com/office/drawing/2014/main" id="{D58BA2E5-C873-4530-B394-51996F6E2A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7" y="618067"/>
              <a:ext cx="7503665" cy="5774265"/>
            </a:xfrm>
            <a:prstGeom prst="rect">
              <a:avLst/>
            </a:prstGeom>
            <a:solidFill>
              <a:schemeClr val="accent1">
                <a:alpha val="97000"/>
              </a:schemeClr>
            </a:solidFill>
            <a:ln w="6350" cmpd="sng">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90" name="Rectangle 89">
              <a:extLst>
                <a:ext uri="{FF2B5EF4-FFF2-40B4-BE49-F238E27FC236}">
                  <a16:creationId xmlns:a16="http://schemas.microsoft.com/office/drawing/2014/main" id="{9D8F77D0-1D04-4C5F-9CBB-0F8353D35E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8"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91" name="Rectangle 90">
              <a:extLst>
                <a:ext uri="{FF2B5EF4-FFF2-40B4-BE49-F238E27FC236}">
                  <a16:creationId xmlns:a16="http://schemas.microsoft.com/office/drawing/2014/main" id="{10FFDD02-D586-474F-B2FD-CC4291988F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grpSp>
      <p:sp>
        <p:nvSpPr>
          <p:cNvPr id="4" name="Title 3">
            <a:extLst>
              <a:ext uri="{FF2B5EF4-FFF2-40B4-BE49-F238E27FC236}">
                <a16:creationId xmlns:a16="http://schemas.microsoft.com/office/drawing/2014/main" id="{87095E2F-B553-6FE1-46BF-D38FDAC5AB30}"/>
              </a:ext>
            </a:extLst>
          </p:cNvPr>
          <p:cNvSpPr>
            <a:spLocks noGrp="1"/>
          </p:cNvSpPr>
          <p:nvPr>
            <p:ph type="title"/>
          </p:nvPr>
        </p:nvSpPr>
        <p:spPr>
          <a:xfrm>
            <a:off x="534588" y="686358"/>
            <a:ext cx="7213600" cy="1372177"/>
          </a:xfrm>
        </p:spPr>
        <p:txBody>
          <a:bodyPr vert="horz" lIns="91440" tIns="45720" rIns="91440" bIns="45720" rtlCol="0" anchor="ctr">
            <a:normAutofit/>
          </a:bodyPr>
          <a:lstStyle/>
          <a:p>
            <a:r>
              <a:rPr lang="en-US" dirty="0">
                <a:solidFill>
                  <a:srgbClr val="FFFFFF"/>
                </a:solidFill>
              </a:rPr>
              <a:t>What WILL be covered</a:t>
            </a:r>
          </a:p>
        </p:txBody>
      </p:sp>
      <p:sp>
        <p:nvSpPr>
          <p:cNvPr id="9" name="TextBox 8">
            <a:extLst>
              <a:ext uri="{FF2B5EF4-FFF2-40B4-BE49-F238E27FC236}">
                <a16:creationId xmlns:a16="http://schemas.microsoft.com/office/drawing/2014/main" id="{4A17981B-E0FB-2D90-82A6-ED62DA5F6154}"/>
              </a:ext>
            </a:extLst>
          </p:cNvPr>
          <p:cNvSpPr txBox="1"/>
          <p:nvPr/>
        </p:nvSpPr>
        <p:spPr>
          <a:xfrm>
            <a:off x="581595" y="1646766"/>
            <a:ext cx="7216607" cy="3564467"/>
          </a:xfrm>
          <a:prstGeom prst="rect">
            <a:avLst/>
          </a:prstGeom>
        </p:spPr>
        <p:txBody>
          <a:bodyPr vert="horz" lIns="91440" tIns="45720" rIns="91440" bIns="45720" rtlCol="0" anchor="ctr">
            <a:normAutofit/>
          </a:bodyPr>
          <a:lstStyle/>
          <a:p>
            <a:pPr marL="342900" indent="-342900">
              <a:spcBef>
                <a:spcPct val="20000"/>
              </a:spcBef>
              <a:spcAft>
                <a:spcPts val="600"/>
              </a:spcAft>
              <a:buClr>
                <a:schemeClr val="accent2"/>
              </a:buClr>
              <a:buSzPct val="92000"/>
              <a:buFont typeface="Wingdings 2" panose="05020102010507070707" pitchFamily="18" charset="2"/>
              <a:buChar char=""/>
            </a:pPr>
            <a:r>
              <a:rPr lang="en-US" dirty="0">
                <a:solidFill>
                  <a:srgbClr val="FFFFFF"/>
                </a:solidFill>
              </a:rPr>
              <a:t>Deposits – Overview of regulation over the years</a:t>
            </a:r>
          </a:p>
          <a:p>
            <a:pPr marL="342900" indent="-342900">
              <a:spcBef>
                <a:spcPct val="20000"/>
              </a:spcBef>
              <a:spcAft>
                <a:spcPts val="600"/>
              </a:spcAft>
              <a:buClr>
                <a:schemeClr val="accent2"/>
              </a:buClr>
              <a:buSzPct val="92000"/>
              <a:buFont typeface="Wingdings 2" panose="05020102010507070707" pitchFamily="18" charset="2"/>
              <a:buChar char=""/>
            </a:pPr>
            <a:r>
              <a:rPr lang="en-US" dirty="0">
                <a:solidFill>
                  <a:srgbClr val="FFFFFF"/>
                </a:solidFill>
              </a:rPr>
              <a:t>Definition of Deposit</a:t>
            </a:r>
          </a:p>
          <a:p>
            <a:pPr marL="342900" indent="-342900">
              <a:spcBef>
                <a:spcPct val="20000"/>
              </a:spcBef>
              <a:spcAft>
                <a:spcPts val="600"/>
              </a:spcAft>
              <a:buClr>
                <a:schemeClr val="accent2"/>
              </a:buClr>
              <a:buSzPct val="92000"/>
              <a:buFont typeface="Wingdings 2" panose="05020102010507070707" pitchFamily="18" charset="2"/>
              <a:buChar char=""/>
            </a:pPr>
            <a:r>
              <a:rPr lang="en-US" dirty="0">
                <a:solidFill>
                  <a:srgbClr val="FFFFFF"/>
                </a:solidFill>
              </a:rPr>
              <a:t>Who can raise deposits</a:t>
            </a:r>
          </a:p>
          <a:p>
            <a:pPr marL="342900" indent="-342900">
              <a:spcBef>
                <a:spcPct val="20000"/>
              </a:spcBef>
              <a:spcAft>
                <a:spcPts val="600"/>
              </a:spcAft>
              <a:buClr>
                <a:schemeClr val="accent2"/>
              </a:buClr>
              <a:buSzPct val="92000"/>
              <a:buFont typeface="Wingdings 2" panose="05020102010507070707" pitchFamily="18" charset="2"/>
              <a:buChar char=""/>
            </a:pPr>
            <a:r>
              <a:rPr lang="en-US" dirty="0">
                <a:solidFill>
                  <a:srgbClr val="FFFFFF"/>
                </a:solidFill>
              </a:rPr>
              <a:t>Procedure to raise deposits </a:t>
            </a:r>
          </a:p>
          <a:p>
            <a:pPr marL="342900" indent="-342900">
              <a:spcBef>
                <a:spcPct val="20000"/>
              </a:spcBef>
              <a:spcAft>
                <a:spcPts val="600"/>
              </a:spcAft>
              <a:buClr>
                <a:schemeClr val="accent2"/>
              </a:buClr>
              <a:buSzPct val="92000"/>
              <a:buFont typeface="Wingdings 2" panose="05020102010507070707" pitchFamily="18" charset="2"/>
              <a:buChar char=""/>
            </a:pPr>
            <a:r>
              <a:rPr lang="en-US" dirty="0">
                <a:solidFill>
                  <a:srgbClr val="FFFFFF"/>
                </a:solidFill>
              </a:rPr>
              <a:t>Implication of contravention </a:t>
            </a:r>
          </a:p>
          <a:p>
            <a:pPr marL="342900" indent="-342900">
              <a:spcBef>
                <a:spcPct val="20000"/>
              </a:spcBef>
              <a:spcAft>
                <a:spcPts val="600"/>
              </a:spcAft>
              <a:buClr>
                <a:schemeClr val="accent2"/>
              </a:buClr>
              <a:buSzPct val="92000"/>
              <a:buFont typeface="Wingdings 2" panose="05020102010507070707" pitchFamily="18" charset="2"/>
              <a:buChar char=""/>
            </a:pPr>
            <a:r>
              <a:rPr lang="en-US" dirty="0">
                <a:solidFill>
                  <a:srgbClr val="FFFFFF"/>
                </a:solidFill>
              </a:rPr>
              <a:t>Annual filings DPT – 3</a:t>
            </a:r>
          </a:p>
        </p:txBody>
      </p:sp>
      <p:sp>
        <p:nvSpPr>
          <p:cNvPr id="2" name="Footer Placeholder 1">
            <a:extLst>
              <a:ext uri="{FF2B5EF4-FFF2-40B4-BE49-F238E27FC236}">
                <a16:creationId xmlns:a16="http://schemas.microsoft.com/office/drawing/2014/main" id="{441AE4E0-8C0F-128E-AA13-6510AA92C827}"/>
              </a:ext>
            </a:extLst>
          </p:cNvPr>
          <p:cNvSpPr>
            <a:spLocks noGrp="1"/>
          </p:cNvSpPr>
          <p:nvPr>
            <p:ph type="ftr" sz="quarter" idx="11"/>
          </p:nvPr>
        </p:nvSpPr>
        <p:spPr/>
        <p:txBody>
          <a:bodyPr/>
          <a:lstStyle/>
          <a:p>
            <a:r>
              <a:rPr lang="en-US"/>
              <a:t>Chapter V- Acceptance of Deposits</a:t>
            </a:r>
            <a:endParaRPr lang="en-US" dirty="0"/>
          </a:p>
        </p:txBody>
      </p:sp>
    </p:spTree>
    <p:extLst>
      <p:ext uri="{BB962C8B-B14F-4D97-AF65-F5344CB8AC3E}">
        <p14:creationId xmlns:p14="http://schemas.microsoft.com/office/powerpoint/2010/main" val="3807169172"/>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EB94F31-7C82-730F-65A8-D4C72F7F4753}"/>
              </a:ext>
            </a:extLst>
          </p:cNvPr>
          <p:cNvSpPr>
            <a:spLocks noGrp="1"/>
          </p:cNvSpPr>
          <p:nvPr>
            <p:ph type="ftr" sz="quarter" idx="11"/>
          </p:nvPr>
        </p:nvSpPr>
        <p:spPr/>
        <p:txBody>
          <a:bodyPr/>
          <a:lstStyle/>
          <a:p>
            <a:r>
              <a:rPr lang="en-US" dirty="0"/>
              <a:t>Chapter V- Acceptance of Deposits</a:t>
            </a:r>
          </a:p>
        </p:txBody>
      </p:sp>
      <p:sp>
        <p:nvSpPr>
          <p:cNvPr id="10" name="TextBox 9">
            <a:extLst>
              <a:ext uri="{FF2B5EF4-FFF2-40B4-BE49-F238E27FC236}">
                <a16:creationId xmlns:a16="http://schemas.microsoft.com/office/drawing/2014/main" id="{3B3D598D-C7FA-CD12-1D42-3EA7BE5EAD4E}"/>
              </a:ext>
            </a:extLst>
          </p:cNvPr>
          <p:cNvSpPr txBox="1"/>
          <p:nvPr/>
        </p:nvSpPr>
        <p:spPr>
          <a:xfrm>
            <a:off x="8517467" y="1270000"/>
            <a:ext cx="2929466" cy="369332"/>
          </a:xfrm>
          <a:prstGeom prst="rect">
            <a:avLst/>
          </a:prstGeom>
          <a:noFill/>
        </p:spPr>
        <p:txBody>
          <a:bodyPr wrap="square" rtlCol="0">
            <a:spAutoFit/>
          </a:bodyPr>
          <a:lstStyle/>
          <a:p>
            <a:pPr algn="r"/>
            <a:r>
              <a:rPr lang="en-IN" dirty="0">
                <a:solidFill>
                  <a:schemeClr val="bg1"/>
                </a:solidFill>
              </a:rPr>
              <a:t>Rs. In Crores</a:t>
            </a:r>
          </a:p>
        </p:txBody>
      </p:sp>
      <p:sp>
        <p:nvSpPr>
          <p:cNvPr id="7" name="Title 1">
            <a:extLst>
              <a:ext uri="{FF2B5EF4-FFF2-40B4-BE49-F238E27FC236}">
                <a16:creationId xmlns:a16="http://schemas.microsoft.com/office/drawing/2014/main" id="{C5316285-BE85-3B85-2ABF-15E25B307892}"/>
              </a:ext>
            </a:extLst>
          </p:cNvPr>
          <p:cNvSpPr txBox="1">
            <a:spLocks/>
          </p:cNvSpPr>
          <p:nvPr/>
        </p:nvSpPr>
        <p:spPr>
          <a:xfrm>
            <a:off x="434250" y="664565"/>
            <a:ext cx="11029616" cy="381046"/>
          </a:xfrm>
          <a:prstGeom prst="rect">
            <a:avLst/>
          </a:prstGeom>
        </p:spPr>
        <p:txBody>
          <a:bodyPr>
            <a:normAutofit fontScale="82500" lnSpcReduction="20000"/>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IN" b="1" dirty="0">
                <a:solidFill>
                  <a:schemeClr val="accent1"/>
                </a:solidFill>
              </a:rPr>
              <a:t>Deposit trustee and his duties</a:t>
            </a:r>
          </a:p>
        </p:txBody>
      </p:sp>
      <p:graphicFrame>
        <p:nvGraphicFramePr>
          <p:cNvPr id="2" name="Diagram 1">
            <a:extLst>
              <a:ext uri="{FF2B5EF4-FFF2-40B4-BE49-F238E27FC236}">
                <a16:creationId xmlns:a16="http://schemas.microsoft.com/office/drawing/2014/main" id="{6EC1FC37-D957-B162-7505-282A7F585D81}"/>
              </a:ext>
            </a:extLst>
          </p:cNvPr>
          <p:cNvGraphicFramePr/>
          <p:nvPr>
            <p:extLst>
              <p:ext uri="{D42A27DB-BD31-4B8C-83A1-F6EECF244321}">
                <p14:modId xmlns:p14="http://schemas.microsoft.com/office/powerpoint/2010/main" val="1290337399"/>
              </p:ext>
            </p:extLst>
          </p:nvPr>
        </p:nvGraphicFramePr>
        <p:xfrm>
          <a:off x="163316" y="1028379"/>
          <a:ext cx="12028684" cy="52415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63956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EB94F31-7C82-730F-65A8-D4C72F7F4753}"/>
              </a:ext>
            </a:extLst>
          </p:cNvPr>
          <p:cNvSpPr>
            <a:spLocks noGrp="1"/>
          </p:cNvSpPr>
          <p:nvPr>
            <p:ph type="ftr" sz="quarter" idx="11"/>
          </p:nvPr>
        </p:nvSpPr>
        <p:spPr/>
        <p:txBody>
          <a:bodyPr/>
          <a:lstStyle/>
          <a:p>
            <a:r>
              <a:rPr lang="en-US" dirty="0"/>
              <a:t>Chapter V- Acceptance of Deposits</a:t>
            </a:r>
          </a:p>
        </p:txBody>
      </p:sp>
      <p:sp>
        <p:nvSpPr>
          <p:cNvPr id="10" name="TextBox 9">
            <a:extLst>
              <a:ext uri="{FF2B5EF4-FFF2-40B4-BE49-F238E27FC236}">
                <a16:creationId xmlns:a16="http://schemas.microsoft.com/office/drawing/2014/main" id="{3B3D598D-C7FA-CD12-1D42-3EA7BE5EAD4E}"/>
              </a:ext>
            </a:extLst>
          </p:cNvPr>
          <p:cNvSpPr txBox="1"/>
          <p:nvPr/>
        </p:nvSpPr>
        <p:spPr>
          <a:xfrm>
            <a:off x="8517467" y="1270000"/>
            <a:ext cx="2929466" cy="369332"/>
          </a:xfrm>
          <a:prstGeom prst="rect">
            <a:avLst/>
          </a:prstGeom>
          <a:noFill/>
        </p:spPr>
        <p:txBody>
          <a:bodyPr wrap="square" rtlCol="0">
            <a:spAutoFit/>
          </a:bodyPr>
          <a:lstStyle/>
          <a:p>
            <a:pPr algn="r"/>
            <a:r>
              <a:rPr lang="en-IN" dirty="0">
                <a:solidFill>
                  <a:schemeClr val="bg1"/>
                </a:solidFill>
              </a:rPr>
              <a:t>Rs. In Crores</a:t>
            </a:r>
          </a:p>
        </p:txBody>
      </p:sp>
      <p:sp>
        <p:nvSpPr>
          <p:cNvPr id="7" name="Title 1">
            <a:extLst>
              <a:ext uri="{FF2B5EF4-FFF2-40B4-BE49-F238E27FC236}">
                <a16:creationId xmlns:a16="http://schemas.microsoft.com/office/drawing/2014/main" id="{C5316285-BE85-3B85-2ABF-15E25B307892}"/>
              </a:ext>
            </a:extLst>
          </p:cNvPr>
          <p:cNvSpPr txBox="1">
            <a:spLocks/>
          </p:cNvSpPr>
          <p:nvPr/>
        </p:nvSpPr>
        <p:spPr>
          <a:xfrm>
            <a:off x="434250" y="664565"/>
            <a:ext cx="11029616" cy="381046"/>
          </a:xfrm>
          <a:prstGeom prst="rect">
            <a:avLst/>
          </a:prstGeom>
        </p:spPr>
        <p:txBody>
          <a:bodyPr>
            <a:normAutofit fontScale="97500"/>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i="0" u="none" strike="noStrike" baseline="0" dirty="0">
                <a:solidFill>
                  <a:srgbClr val="000000"/>
                </a:solidFill>
                <a:latin typeface="Gill Sans MT" panose="020B0502020104020203" pitchFamily="34" charset="0"/>
              </a:rPr>
              <a:t>FOLLOWING PROCEDURE NOT APPLICABLE TO CERTAIN PRIVATE COMPANIES </a:t>
            </a:r>
            <a:endParaRPr lang="en-IN" b="1" dirty="0">
              <a:solidFill>
                <a:schemeClr val="accent1"/>
              </a:solidFill>
            </a:endParaRPr>
          </a:p>
        </p:txBody>
      </p:sp>
      <p:sp>
        <p:nvSpPr>
          <p:cNvPr id="5" name="TextBox 4">
            <a:extLst>
              <a:ext uri="{FF2B5EF4-FFF2-40B4-BE49-F238E27FC236}">
                <a16:creationId xmlns:a16="http://schemas.microsoft.com/office/drawing/2014/main" id="{82BF3B6E-2E3E-D723-0EDD-13AAF9CD98EC}"/>
              </a:ext>
            </a:extLst>
          </p:cNvPr>
          <p:cNvSpPr txBox="1"/>
          <p:nvPr/>
        </p:nvSpPr>
        <p:spPr>
          <a:xfrm>
            <a:off x="434250" y="1085334"/>
            <a:ext cx="6096000" cy="369332"/>
          </a:xfrm>
          <a:prstGeom prst="rect">
            <a:avLst/>
          </a:prstGeom>
          <a:noFill/>
        </p:spPr>
        <p:txBody>
          <a:bodyPr wrap="square">
            <a:spAutoFit/>
          </a:bodyPr>
          <a:lstStyle/>
          <a:p>
            <a:pPr algn="l"/>
            <a:r>
              <a:rPr lang="en-IN" sz="1800" b="1" i="0" u="none" strike="noStrike" baseline="0" dirty="0">
                <a:solidFill>
                  <a:srgbClr val="000000"/>
                </a:solidFill>
                <a:latin typeface="Gill Sans MT" panose="020B0502020104020203" pitchFamily="34" charset="0"/>
              </a:rPr>
              <a:t>Exemptions </a:t>
            </a:r>
          </a:p>
        </p:txBody>
      </p:sp>
      <p:graphicFrame>
        <p:nvGraphicFramePr>
          <p:cNvPr id="8" name="Diagram 7">
            <a:extLst>
              <a:ext uri="{FF2B5EF4-FFF2-40B4-BE49-F238E27FC236}">
                <a16:creationId xmlns:a16="http://schemas.microsoft.com/office/drawing/2014/main" id="{0252B20C-3D87-C88D-112E-BB86B32700F5}"/>
              </a:ext>
            </a:extLst>
          </p:cNvPr>
          <p:cNvGraphicFramePr/>
          <p:nvPr>
            <p:extLst>
              <p:ext uri="{D42A27DB-BD31-4B8C-83A1-F6EECF244321}">
                <p14:modId xmlns:p14="http://schemas.microsoft.com/office/powerpoint/2010/main" val="1219296261"/>
              </p:ext>
            </p:extLst>
          </p:nvPr>
        </p:nvGraphicFramePr>
        <p:xfrm>
          <a:off x="552783" y="1406364"/>
          <a:ext cx="9420950" cy="27806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a:extLst>
              <a:ext uri="{FF2B5EF4-FFF2-40B4-BE49-F238E27FC236}">
                <a16:creationId xmlns:a16="http://schemas.microsoft.com/office/drawing/2014/main" id="{83B3914C-89B9-4FC3-228E-D70EA474E224}"/>
              </a:ext>
            </a:extLst>
          </p:cNvPr>
          <p:cNvSpPr txBox="1"/>
          <p:nvPr/>
        </p:nvSpPr>
        <p:spPr>
          <a:xfrm>
            <a:off x="440268" y="4291077"/>
            <a:ext cx="11328399" cy="2062103"/>
          </a:xfrm>
          <a:prstGeom prst="rect">
            <a:avLst/>
          </a:prstGeom>
          <a:solidFill>
            <a:schemeClr val="accent1"/>
          </a:solidFill>
        </p:spPr>
        <p:txBody>
          <a:bodyPr wrap="square" rtlCol="0">
            <a:spAutoFit/>
          </a:bodyPr>
          <a:lstStyle/>
          <a:p>
            <a:pPr marL="400050" indent="-400050">
              <a:buFont typeface="+mj-lt"/>
              <a:buAutoNum type="romanUcPeriod"/>
            </a:pPr>
            <a:r>
              <a:rPr lang="en-IN" sz="1600" dirty="0">
                <a:solidFill>
                  <a:schemeClr val="bg1"/>
                </a:solidFill>
              </a:rPr>
              <a:t>The above limits does not apply to a private limited company if </a:t>
            </a:r>
          </a:p>
          <a:p>
            <a:pPr marL="800100" lvl="1" indent="-342900">
              <a:buFont typeface="+mj-lt"/>
              <a:buAutoNum type="alphaLcParenR"/>
            </a:pPr>
            <a:r>
              <a:rPr lang="en-US" sz="1600" dirty="0">
                <a:solidFill>
                  <a:schemeClr val="bg1"/>
                </a:solidFill>
              </a:rPr>
              <a:t>If money accepted doesn’t exceed 100% of Paid up Share Capital + Free Reserves + SP or</a:t>
            </a:r>
            <a:endParaRPr lang="en-IN" sz="1600" dirty="0">
              <a:solidFill>
                <a:schemeClr val="bg1"/>
              </a:solidFill>
            </a:endParaRPr>
          </a:p>
          <a:p>
            <a:pPr marL="800100" lvl="1" indent="-342900">
              <a:buFont typeface="+mj-lt"/>
              <a:buAutoNum type="alphaLcParenR"/>
            </a:pPr>
            <a:r>
              <a:rPr lang="en-IN" sz="1600" dirty="0">
                <a:solidFill>
                  <a:schemeClr val="bg1"/>
                </a:solidFill>
              </a:rPr>
              <a:t>It is a start-up, and ten years has not passed from the date of incorporation or</a:t>
            </a:r>
          </a:p>
          <a:p>
            <a:pPr marL="800100" lvl="1" indent="-342900">
              <a:buFont typeface="+mj-lt"/>
              <a:buAutoNum type="alphaLcParenR"/>
            </a:pPr>
            <a:r>
              <a:rPr lang="en-IN" sz="1600" dirty="0">
                <a:solidFill>
                  <a:schemeClr val="bg1"/>
                </a:solidFill>
              </a:rPr>
              <a:t>A Private company which fulfils all the conditions 	</a:t>
            </a:r>
          </a:p>
          <a:p>
            <a:pPr marL="1257300" lvl="2" indent="-342900">
              <a:buFont typeface="+mj-lt"/>
              <a:buAutoNum type="arabicParenR"/>
            </a:pPr>
            <a:r>
              <a:rPr lang="en-IN" sz="1600" dirty="0">
                <a:solidFill>
                  <a:schemeClr val="bg1"/>
                </a:solidFill>
              </a:rPr>
              <a:t>The company is not an associate or a subsidiary company of any other company</a:t>
            </a:r>
          </a:p>
          <a:p>
            <a:pPr marL="1257300" lvl="2" indent="-342900">
              <a:buFont typeface="+mj-lt"/>
              <a:buAutoNum type="arabicParenR"/>
            </a:pPr>
            <a:r>
              <a:rPr lang="en-IN" sz="1600" dirty="0">
                <a:solidFill>
                  <a:schemeClr val="bg1"/>
                </a:solidFill>
              </a:rPr>
              <a:t>Borrowings from Banks or Financial Institutions or any body-corporate is less than twice of the paid-up of Capital or 50 Crores whichever is lesser</a:t>
            </a:r>
          </a:p>
          <a:p>
            <a:pPr marL="1257300" lvl="2" indent="-342900">
              <a:buFont typeface="+mj-lt"/>
              <a:buAutoNum type="arabicParenR"/>
            </a:pPr>
            <a:r>
              <a:rPr lang="en-IN" sz="1600" dirty="0">
                <a:solidFill>
                  <a:schemeClr val="bg1"/>
                </a:solidFill>
              </a:rPr>
              <a:t>Not defaulted on deposits at time of accepting the deposits </a:t>
            </a:r>
          </a:p>
        </p:txBody>
      </p:sp>
    </p:spTree>
    <p:extLst>
      <p:ext uri="{BB962C8B-B14F-4D97-AF65-F5344CB8AC3E}">
        <p14:creationId xmlns:p14="http://schemas.microsoft.com/office/powerpoint/2010/main" val="2589173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EB94F31-7C82-730F-65A8-D4C72F7F4753}"/>
              </a:ext>
            </a:extLst>
          </p:cNvPr>
          <p:cNvSpPr>
            <a:spLocks noGrp="1"/>
          </p:cNvSpPr>
          <p:nvPr>
            <p:ph type="ftr" sz="quarter" idx="11"/>
          </p:nvPr>
        </p:nvSpPr>
        <p:spPr/>
        <p:txBody>
          <a:bodyPr/>
          <a:lstStyle/>
          <a:p>
            <a:r>
              <a:rPr lang="en-US" dirty="0"/>
              <a:t>Chapter V- Acceptance of Deposits</a:t>
            </a:r>
          </a:p>
        </p:txBody>
      </p:sp>
      <p:sp>
        <p:nvSpPr>
          <p:cNvPr id="10" name="TextBox 9">
            <a:extLst>
              <a:ext uri="{FF2B5EF4-FFF2-40B4-BE49-F238E27FC236}">
                <a16:creationId xmlns:a16="http://schemas.microsoft.com/office/drawing/2014/main" id="{3B3D598D-C7FA-CD12-1D42-3EA7BE5EAD4E}"/>
              </a:ext>
            </a:extLst>
          </p:cNvPr>
          <p:cNvSpPr txBox="1"/>
          <p:nvPr/>
        </p:nvSpPr>
        <p:spPr>
          <a:xfrm>
            <a:off x="8517467" y="1270000"/>
            <a:ext cx="2929466" cy="369332"/>
          </a:xfrm>
          <a:prstGeom prst="rect">
            <a:avLst/>
          </a:prstGeom>
          <a:noFill/>
        </p:spPr>
        <p:txBody>
          <a:bodyPr wrap="square" rtlCol="0">
            <a:spAutoFit/>
          </a:bodyPr>
          <a:lstStyle/>
          <a:p>
            <a:pPr algn="r"/>
            <a:r>
              <a:rPr lang="en-IN" dirty="0">
                <a:solidFill>
                  <a:schemeClr val="bg1"/>
                </a:solidFill>
              </a:rPr>
              <a:t>Rs. In Crores</a:t>
            </a:r>
          </a:p>
        </p:txBody>
      </p:sp>
      <p:sp>
        <p:nvSpPr>
          <p:cNvPr id="7" name="Title 1">
            <a:extLst>
              <a:ext uri="{FF2B5EF4-FFF2-40B4-BE49-F238E27FC236}">
                <a16:creationId xmlns:a16="http://schemas.microsoft.com/office/drawing/2014/main" id="{64866B03-F226-4F8D-BF1F-B81657DBCACA}"/>
              </a:ext>
            </a:extLst>
          </p:cNvPr>
          <p:cNvSpPr txBox="1">
            <a:spLocks/>
          </p:cNvSpPr>
          <p:nvPr/>
        </p:nvSpPr>
        <p:spPr>
          <a:xfrm>
            <a:off x="434250" y="664565"/>
            <a:ext cx="11029616" cy="381046"/>
          </a:xfrm>
          <a:prstGeom prst="rect">
            <a:avLst/>
          </a:prstGeom>
        </p:spPr>
        <p:txBody>
          <a:bodyPr>
            <a:no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IN" sz="2300" dirty="0">
                <a:solidFill>
                  <a:schemeClr val="accent1"/>
                </a:solidFill>
              </a:rPr>
              <a:t>Implication of contravention – SEC 76A </a:t>
            </a:r>
          </a:p>
        </p:txBody>
      </p:sp>
      <p:graphicFrame>
        <p:nvGraphicFramePr>
          <p:cNvPr id="2" name="Diagram 1">
            <a:extLst>
              <a:ext uri="{FF2B5EF4-FFF2-40B4-BE49-F238E27FC236}">
                <a16:creationId xmlns:a16="http://schemas.microsoft.com/office/drawing/2014/main" id="{33FF1DAC-D818-ED23-3872-6A394D3EEBAA}"/>
              </a:ext>
            </a:extLst>
          </p:cNvPr>
          <p:cNvGraphicFramePr/>
          <p:nvPr>
            <p:extLst>
              <p:ext uri="{D42A27DB-BD31-4B8C-83A1-F6EECF244321}">
                <p14:modId xmlns:p14="http://schemas.microsoft.com/office/powerpoint/2010/main" val="1090438395"/>
              </p:ext>
            </p:extLst>
          </p:nvPr>
        </p:nvGraphicFramePr>
        <p:xfrm>
          <a:off x="2032000" y="1170417"/>
          <a:ext cx="8128000" cy="1801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Diagram 10">
            <a:extLst>
              <a:ext uri="{FF2B5EF4-FFF2-40B4-BE49-F238E27FC236}">
                <a16:creationId xmlns:a16="http://schemas.microsoft.com/office/drawing/2014/main" id="{69CF25BD-EAF4-C502-6B2F-886E550F7178}"/>
              </a:ext>
            </a:extLst>
          </p:cNvPr>
          <p:cNvGraphicFramePr/>
          <p:nvPr>
            <p:extLst>
              <p:ext uri="{D42A27DB-BD31-4B8C-83A1-F6EECF244321}">
                <p14:modId xmlns:p14="http://schemas.microsoft.com/office/powerpoint/2010/main" val="4100956021"/>
              </p:ext>
            </p:extLst>
          </p:nvPr>
        </p:nvGraphicFramePr>
        <p:xfrm>
          <a:off x="2031999" y="2972228"/>
          <a:ext cx="8127999" cy="334903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6745167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EB94F31-7C82-730F-65A8-D4C72F7F4753}"/>
              </a:ext>
            </a:extLst>
          </p:cNvPr>
          <p:cNvSpPr>
            <a:spLocks noGrp="1"/>
          </p:cNvSpPr>
          <p:nvPr>
            <p:ph type="ftr" sz="quarter" idx="11"/>
          </p:nvPr>
        </p:nvSpPr>
        <p:spPr/>
        <p:txBody>
          <a:bodyPr/>
          <a:lstStyle/>
          <a:p>
            <a:r>
              <a:rPr lang="en-US" dirty="0"/>
              <a:t>Chapter V- Acceptance of Deposits</a:t>
            </a:r>
          </a:p>
        </p:txBody>
      </p:sp>
      <p:sp>
        <p:nvSpPr>
          <p:cNvPr id="10" name="TextBox 9">
            <a:extLst>
              <a:ext uri="{FF2B5EF4-FFF2-40B4-BE49-F238E27FC236}">
                <a16:creationId xmlns:a16="http://schemas.microsoft.com/office/drawing/2014/main" id="{3B3D598D-C7FA-CD12-1D42-3EA7BE5EAD4E}"/>
              </a:ext>
            </a:extLst>
          </p:cNvPr>
          <p:cNvSpPr txBox="1"/>
          <p:nvPr/>
        </p:nvSpPr>
        <p:spPr>
          <a:xfrm>
            <a:off x="8517467" y="1270000"/>
            <a:ext cx="2929466" cy="369332"/>
          </a:xfrm>
          <a:prstGeom prst="rect">
            <a:avLst/>
          </a:prstGeom>
          <a:noFill/>
        </p:spPr>
        <p:txBody>
          <a:bodyPr wrap="square" rtlCol="0">
            <a:spAutoFit/>
          </a:bodyPr>
          <a:lstStyle/>
          <a:p>
            <a:pPr algn="r"/>
            <a:r>
              <a:rPr lang="en-IN" dirty="0">
                <a:solidFill>
                  <a:schemeClr val="bg1"/>
                </a:solidFill>
              </a:rPr>
              <a:t>Rs. In Crores</a:t>
            </a:r>
          </a:p>
        </p:txBody>
      </p:sp>
      <p:sp>
        <p:nvSpPr>
          <p:cNvPr id="7" name="Title 1">
            <a:extLst>
              <a:ext uri="{FF2B5EF4-FFF2-40B4-BE49-F238E27FC236}">
                <a16:creationId xmlns:a16="http://schemas.microsoft.com/office/drawing/2014/main" id="{64866B03-F226-4F8D-BF1F-B81657DBCACA}"/>
              </a:ext>
            </a:extLst>
          </p:cNvPr>
          <p:cNvSpPr txBox="1">
            <a:spLocks/>
          </p:cNvSpPr>
          <p:nvPr/>
        </p:nvSpPr>
        <p:spPr>
          <a:xfrm>
            <a:off x="434250" y="664565"/>
            <a:ext cx="11029616" cy="381046"/>
          </a:xfrm>
          <a:prstGeom prst="rect">
            <a:avLst/>
          </a:prstGeom>
        </p:spPr>
        <p:txBody>
          <a:bodyPr>
            <a:no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IN" sz="2300" dirty="0">
                <a:solidFill>
                  <a:schemeClr val="accent1"/>
                </a:solidFill>
              </a:rPr>
              <a:t>DPT-3</a:t>
            </a:r>
          </a:p>
        </p:txBody>
      </p:sp>
      <p:graphicFrame>
        <p:nvGraphicFramePr>
          <p:cNvPr id="3" name="Diagram 2">
            <a:extLst>
              <a:ext uri="{FF2B5EF4-FFF2-40B4-BE49-F238E27FC236}">
                <a16:creationId xmlns:a16="http://schemas.microsoft.com/office/drawing/2014/main" id="{18204A6C-783C-3607-2D2D-3E82A5924937}"/>
              </a:ext>
            </a:extLst>
          </p:cNvPr>
          <p:cNvGraphicFramePr/>
          <p:nvPr>
            <p:extLst>
              <p:ext uri="{D42A27DB-BD31-4B8C-83A1-F6EECF244321}">
                <p14:modId xmlns:p14="http://schemas.microsoft.com/office/powerpoint/2010/main" val="701402819"/>
              </p:ext>
            </p:extLst>
          </p:nvPr>
        </p:nvGraphicFramePr>
        <p:xfrm>
          <a:off x="2031999" y="1467179"/>
          <a:ext cx="8466667" cy="3646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64657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2928117C-9446-4E7F-AE62-95E0F6DB5B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8" name="Rectangle 17">
            <a:extLst>
              <a:ext uri="{FF2B5EF4-FFF2-40B4-BE49-F238E27FC236}">
                <a16:creationId xmlns:a16="http://schemas.microsoft.com/office/drawing/2014/main" id="{84D30AFB-4D71-48B0-AA00-28EE92363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0" name="Rectangle 19">
            <a:extLst>
              <a:ext uri="{FF2B5EF4-FFF2-40B4-BE49-F238E27FC236}">
                <a16:creationId xmlns:a16="http://schemas.microsoft.com/office/drawing/2014/main" id="{96A0B76F-8010-4C62-B4B6-C5FC438C0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2" name="Rectangle 21">
            <a:extLst>
              <a:ext uri="{FF2B5EF4-FFF2-40B4-BE49-F238E27FC236}">
                <a16:creationId xmlns:a16="http://schemas.microsoft.com/office/drawing/2014/main" id="{9FC936C0-4624-438D-BDD0-6B296BD640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useBgFill="1">
        <p:nvSpPr>
          <p:cNvPr id="24" name="Rectangle 23">
            <a:extLst>
              <a:ext uri="{FF2B5EF4-FFF2-40B4-BE49-F238E27FC236}">
                <a16:creationId xmlns:a16="http://schemas.microsoft.com/office/drawing/2014/main" id="{F34F34AF-75E7-4149-A3CF-2E483C744F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Question marks in a line and one question mark is lit">
            <a:extLst>
              <a:ext uri="{FF2B5EF4-FFF2-40B4-BE49-F238E27FC236}">
                <a16:creationId xmlns:a16="http://schemas.microsoft.com/office/drawing/2014/main" id="{DC09BDE8-D23F-0A72-51E2-6C1BE079A676}"/>
              </a:ext>
            </a:extLst>
          </p:cNvPr>
          <p:cNvPicPr>
            <a:picLocks noChangeAspect="1"/>
          </p:cNvPicPr>
          <p:nvPr/>
        </p:nvPicPr>
        <p:blipFill>
          <a:blip r:embed="rId2">
            <a:grayscl/>
          </a:blip>
          <a:srcRect t="4403" b="11327"/>
          <a:stretch/>
        </p:blipFill>
        <p:spPr>
          <a:xfrm>
            <a:off x="20" y="10"/>
            <a:ext cx="12191980" cy="6857990"/>
          </a:xfrm>
          <a:prstGeom prst="rect">
            <a:avLst/>
          </a:prstGeom>
        </p:spPr>
      </p:pic>
      <p:grpSp>
        <p:nvGrpSpPr>
          <p:cNvPr id="26" name="Group 25">
            <a:extLst>
              <a:ext uri="{FF2B5EF4-FFF2-40B4-BE49-F238E27FC236}">
                <a16:creationId xmlns:a16="http://schemas.microsoft.com/office/drawing/2014/main" id="{1654C7F9-AF92-42BD-A713-6B020F63B30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38068" y="457200"/>
            <a:ext cx="3703320" cy="5935132"/>
            <a:chOff x="438068" y="457200"/>
            <a:chExt cx="3703320" cy="5935132"/>
          </a:xfrm>
        </p:grpSpPr>
        <p:sp>
          <p:nvSpPr>
            <p:cNvPr id="27" name="Rectangle 26">
              <a:extLst>
                <a:ext uri="{FF2B5EF4-FFF2-40B4-BE49-F238E27FC236}">
                  <a16:creationId xmlns:a16="http://schemas.microsoft.com/office/drawing/2014/main" id="{D4E3B121-1133-4B7A-BF30-80EF7C9F0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8" y="618067"/>
              <a:ext cx="3702134" cy="5774265"/>
            </a:xfrm>
            <a:prstGeom prst="rect">
              <a:avLst/>
            </a:prstGeom>
            <a:solidFill>
              <a:schemeClr val="accent1">
                <a:alpha val="97000"/>
              </a:schemeClr>
            </a:solidFill>
            <a:ln w="6350" cmpd="sng">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8" name="Rectangle 27">
              <a:extLst>
                <a:ext uri="{FF2B5EF4-FFF2-40B4-BE49-F238E27FC236}">
                  <a16:creationId xmlns:a16="http://schemas.microsoft.com/office/drawing/2014/main" id="{8C0F23FC-3B0D-4C62-B729-C43F56DC11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8"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grpSp>
      <p:sp>
        <p:nvSpPr>
          <p:cNvPr id="7" name="Title 1">
            <a:extLst>
              <a:ext uri="{FF2B5EF4-FFF2-40B4-BE49-F238E27FC236}">
                <a16:creationId xmlns:a16="http://schemas.microsoft.com/office/drawing/2014/main" id="{64866B03-F226-4F8D-BF1F-B81657DBCACA}"/>
              </a:ext>
            </a:extLst>
          </p:cNvPr>
          <p:cNvSpPr txBox="1">
            <a:spLocks/>
          </p:cNvSpPr>
          <p:nvPr/>
        </p:nvSpPr>
        <p:spPr>
          <a:xfrm>
            <a:off x="584200" y="2142067"/>
            <a:ext cx="3412067" cy="2971801"/>
          </a:xfrm>
          <a:prstGeom prst="rect">
            <a:avLst/>
          </a:prstGeom>
        </p:spPr>
        <p:txBody>
          <a:bodyPr vert="horz" lIns="91440" tIns="45720" rIns="91440" bIns="45720" rtlCol="0" anchor="b">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Aft>
                <a:spcPts val="600"/>
              </a:spcAft>
            </a:pPr>
            <a:r>
              <a:rPr lang="en-US" sz="3600" dirty="0">
                <a:solidFill>
                  <a:srgbClr val="FFFFFF"/>
                </a:solidFill>
              </a:rPr>
              <a:t>Questions</a:t>
            </a:r>
          </a:p>
        </p:txBody>
      </p:sp>
      <p:sp>
        <p:nvSpPr>
          <p:cNvPr id="4" name="Footer Placeholder 3">
            <a:extLst>
              <a:ext uri="{FF2B5EF4-FFF2-40B4-BE49-F238E27FC236}">
                <a16:creationId xmlns:a16="http://schemas.microsoft.com/office/drawing/2014/main" id="{2EB94F31-7C82-730F-65A8-D4C72F7F4753}"/>
              </a:ext>
            </a:extLst>
          </p:cNvPr>
          <p:cNvSpPr>
            <a:spLocks noGrp="1"/>
          </p:cNvSpPr>
          <p:nvPr>
            <p:ph type="ftr" sz="quarter" idx="11"/>
          </p:nvPr>
        </p:nvSpPr>
        <p:spPr>
          <a:xfrm>
            <a:off x="581192" y="5884078"/>
            <a:ext cx="3432008" cy="365125"/>
          </a:xfrm>
        </p:spPr>
        <p:txBody>
          <a:bodyPr vert="horz" lIns="91440" tIns="45720" rIns="91440" bIns="45720" rtlCol="0" anchor="ctr">
            <a:normAutofit/>
          </a:bodyPr>
          <a:lstStyle/>
          <a:p>
            <a:pPr>
              <a:spcAft>
                <a:spcPts val="600"/>
              </a:spcAft>
            </a:pPr>
            <a:r>
              <a:rPr lang="en-US" kern="1200" cap="all" dirty="0">
                <a:solidFill>
                  <a:schemeClr val="bg1"/>
                </a:solidFill>
                <a:latin typeface="+mn-lt"/>
                <a:ea typeface="+mn-ea"/>
                <a:cs typeface="+mn-cs"/>
              </a:rPr>
              <a:t>Chapter V- Acceptance of Deposits</a:t>
            </a:r>
          </a:p>
        </p:txBody>
      </p:sp>
    </p:spTree>
    <p:extLst>
      <p:ext uri="{BB962C8B-B14F-4D97-AF65-F5344CB8AC3E}">
        <p14:creationId xmlns:p14="http://schemas.microsoft.com/office/powerpoint/2010/main" val="234428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9AA9F65-94B8-41A5-A7FF-23D2CFB116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0" name="Rectangle 9">
            <a:extLst>
              <a:ext uri="{FF2B5EF4-FFF2-40B4-BE49-F238E27FC236}">
                <a16:creationId xmlns:a16="http://schemas.microsoft.com/office/drawing/2014/main" id="{7E8B0F8E-3F6C-4541-B9C1-774D80A088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2" name="Rectangle 11">
            <a:extLst>
              <a:ext uri="{FF2B5EF4-FFF2-40B4-BE49-F238E27FC236}">
                <a16:creationId xmlns:a16="http://schemas.microsoft.com/office/drawing/2014/main" id="{7A45F5BC-32D1-41CD-B270-C46F18CA1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4" name="Rectangle 13">
            <a:extLst>
              <a:ext uri="{FF2B5EF4-FFF2-40B4-BE49-F238E27FC236}">
                <a16:creationId xmlns:a16="http://schemas.microsoft.com/office/drawing/2014/main" id="{CE57EE13-72B0-4FFA-ACE1-EBDE89340E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useBgFill="1">
        <p:nvSpPr>
          <p:cNvPr id="16" name="Rectangle 15">
            <a:extLst>
              <a:ext uri="{FF2B5EF4-FFF2-40B4-BE49-F238E27FC236}">
                <a16:creationId xmlns:a16="http://schemas.microsoft.com/office/drawing/2014/main" id="{34BFB7C5-23B6-4047-BF5E-F9EEBB437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37DA931-62D6-4B32-9103-84C0960AE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420" y="457200"/>
            <a:ext cx="6248454" cy="585973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3" name="Rectangle 2">
            <a:extLst>
              <a:ext uri="{FF2B5EF4-FFF2-40B4-BE49-F238E27FC236}">
                <a16:creationId xmlns:a16="http://schemas.microsoft.com/office/drawing/2014/main" id="{B06CC7CF-7CA3-453B-F040-1CE3940616E7}"/>
              </a:ext>
            </a:extLst>
          </p:cNvPr>
          <p:cNvSpPr/>
          <p:nvPr/>
        </p:nvSpPr>
        <p:spPr>
          <a:xfrm>
            <a:off x="2156346" y="849745"/>
            <a:ext cx="5526993" cy="474583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a:spcBef>
                <a:spcPct val="0"/>
              </a:spcBef>
              <a:spcAft>
                <a:spcPts val="600"/>
              </a:spcAft>
            </a:pPr>
            <a:r>
              <a:rPr lang="en-US" sz="6000" cap="all" dirty="0">
                <a:solidFill>
                  <a:srgbClr val="FFFFFF"/>
                </a:solidFill>
                <a:latin typeface="+mj-lt"/>
                <a:ea typeface="+mj-ea"/>
                <a:cs typeface="+mj-cs"/>
              </a:rPr>
              <a:t>Thank you</a:t>
            </a:r>
          </a:p>
        </p:txBody>
      </p:sp>
      <p:sp>
        <p:nvSpPr>
          <p:cNvPr id="20" name="Rectangle 19">
            <a:extLst>
              <a:ext uri="{FF2B5EF4-FFF2-40B4-BE49-F238E27FC236}">
                <a16:creationId xmlns:a16="http://schemas.microsoft.com/office/drawing/2014/main" id="{4695E140-9B6E-43E9-B17E-CDFE3FCA8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9872" y="453642"/>
            <a:ext cx="3615595" cy="5863293"/>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2" name="Rectangle 21">
            <a:extLst>
              <a:ext uri="{FF2B5EF4-FFF2-40B4-BE49-F238E27FC236}">
                <a16:creationId xmlns:a16="http://schemas.microsoft.com/office/drawing/2014/main" id="{FBC3CD9F-A361-4496-A6E0-24338B2A69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1191" y="457201"/>
            <a:ext cx="1106164" cy="585973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 name="Footer Placeholder 1">
            <a:extLst>
              <a:ext uri="{FF2B5EF4-FFF2-40B4-BE49-F238E27FC236}">
                <a16:creationId xmlns:a16="http://schemas.microsoft.com/office/drawing/2014/main" id="{E6F6B088-D89D-BE7F-E7DD-546D4A44E6F4}"/>
              </a:ext>
            </a:extLst>
          </p:cNvPr>
          <p:cNvSpPr>
            <a:spLocks noGrp="1"/>
          </p:cNvSpPr>
          <p:nvPr>
            <p:ph type="ftr" sz="quarter" idx="11"/>
          </p:nvPr>
        </p:nvSpPr>
        <p:spPr>
          <a:xfrm>
            <a:off x="2156346" y="5951811"/>
            <a:ext cx="5788804" cy="365125"/>
          </a:xfrm>
        </p:spPr>
        <p:txBody>
          <a:bodyPr vert="horz" lIns="91440" tIns="45720" rIns="91440" bIns="45720" rtlCol="0" anchor="ctr">
            <a:normAutofit/>
          </a:bodyPr>
          <a:lstStyle/>
          <a:p>
            <a:pPr>
              <a:spcAft>
                <a:spcPts val="600"/>
              </a:spcAft>
            </a:pPr>
            <a:r>
              <a:rPr lang="en-US" dirty="0">
                <a:solidFill>
                  <a:schemeClr val="bg1"/>
                </a:solidFill>
              </a:rPr>
              <a:t>Chapter V- Acceptance of Deposits</a:t>
            </a:r>
          </a:p>
        </p:txBody>
      </p:sp>
    </p:spTree>
    <p:extLst>
      <p:ext uri="{BB962C8B-B14F-4D97-AF65-F5344CB8AC3E}">
        <p14:creationId xmlns:p14="http://schemas.microsoft.com/office/powerpoint/2010/main" val="875779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C73A5D7-26D0-2E9B-3945-1C2188C0202D}"/>
              </a:ext>
            </a:extLst>
          </p:cNvPr>
          <p:cNvSpPr>
            <a:spLocks noGrp="1"/>
          </p:cNvSpPr>
          <p:nvPr>
            <p:ph type="ftr" sz="quarter" idx="11"/>
          </p:nvPr>
        </p:nvSpPr>
        <p:spPr/>
        <p:txBody>
          <a:bodyPr/>
          <a:lstStyle/>
          <a:p>
            <a:r>
              <a:rPr lang="en-US"/>
              <a:t>Chapter V- Acceptance of Deposits</a:t>
            </a:r>
            <a:endParaRPr lang="en-US" dirty="0"/>
          </a:p>
        </p:txBody>
      </p:sp>
      <p:sp>
        <p:nvSpPr>
          <p:cNvPr id="5" name="Arrow: Chevron 4">
            <a:extLst>
              <a:ext uri="{FF2B5EF4-FFF2-40B4-BE49-F238E27FC236}">
                <a16:creationId xmlns:a16="http://schemas.microsoft.com/office/drawing/2014/main" id="{351F4F57-6991-8D3A-E6CD-C6DD0A3E2F0D}"/>
              </a:ext>
            </a:extLst>
          </p:cNvPr>
          <p:cNvSpPr/>
          <p:nvPr/>
        </p:nvSpPr>
        <p:spPr>
          <a:xfrm>
            <a:off x="469618" y="2667636"/>
            <a:ext cx="2183905" cy="845411"/>
          </a:xfrm>
          <a:prstGeom prst="chevr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t>No specific provision</a:t>
            </a:r>
          </a:p>
        </p:txBody>
      </p:sp>
      <p:cxnSp>
        <p:nvCxnSpPr>
          <p:cNvPr id="18" name="Straight Arrow Connector 17">
            <a:extLst>
              <a:ext uri="{FF2B5EF4-FFF2-40B4-BE49-F238E27FC236}">
                <a16:creationId xmlns:a16="http://schemas.microsoft.com/office/drawing/2014/main" id="{6A48E681-BB1D-9EBE-6367-C85CE3912C3A}"/>
              </a:ext>
            </a:extLst>
          </p:cNvPr>
          <p:cNvCxnSpPr/>
          <p:nvPr/>
        </p:nvCxnSpPr>
        <p:spPr>
          <a:xfrm flipV="1">
            <a:off x="1561570" y="1998141"/>
            <a:ext cx="0" cy="8297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DF00205A-B562-FA4C-35C4-17B380FA15A4}"/>
              </a:ext>
            </a:extLst>
          </p:cNvPr>
          <p:cNvSpPr/>
          <p:nvPr/>
        </p:nvSpPr>
        <p:spPr>
          <a:xfrm>
            <a:off x="837140" y="1656910"/>
            <a:ext cx="1345142" cy="304800"/>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dirty="0"/>
              <a:t>Co’s Act 1956</a:t>
            </a:r>
          </a:p>
        </p:txBody>
      </p:sp>
      <p:sp>
        <p:nvSpPr>
          <p:cNvPr id="22" name="Arrow: Chevron 21">
            <a:extLst>
              <a:ext uri="{FF2B5EF4-FFF2-40B4-BE49-F238E27FC236}">
                <a16:creationId xmlns:a16="http://schemas.microsoft.com/office/drawing/2014/main" id="{C3DC55DC-B9FF-D47B-0C30-3A379D409F6F}"/>
              </a:ext>
            </a:extLst>
          </p:cNvPr>
          <p:cNvSpPr/>
          <p:nvPr/>
        </p:nvSpPr>
        <p:spPr>
          <a:xfrm>
            <a:off x="2391408" y="2667636"/>
            <a:ext cx="2183905" cy="845411"/>
          </a:xfrm>
          <a:prstGeom prst="chevron">
            <a:avLst/>
          </a:prstGeom>
          <a:solidFill>
            <a:schemeClr val="accent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400" dirty="0"/>
              <a:t>Governed </a:t>
            </a:r>
            <a:r>
              <a:rPr lang="en-IN" sz="1400"/>
              <a:t>by RBI</a:t>
            </a:r>
            <a:endParaRPr lang="en-IN" sz="1400" dirty="0"/>
          </a:p>
        </p:txBody>
      </p:sp>
      <p:sp>
        <p:nvSpPr>
          <p:cNvPr id="24" name="Arrow: Chevron 23">
            <a:extLst>
              <a:ext uri="{FF2B5EF4-FFF2-40B4-BE49-F238E27FC236}">
                <a16:creationId xmlns:a16="http://schemas.microsoft.com/office/drawing/2014/main" id="{31D4FD42-0376-4893-ADB6-1E27D01A1A54}"/>
              </a:ext>
            </a:extLst>
          </p:cNvPr>
          <p:cNvSpPr/>
          <p:nvPr/>
        </p:nvSpPr>
        <p:spPr>
          <a:xfrm>
            <a:off x="4265999" y="2667636"/>
            <a:ext cx="2183905" cy="845411"/>
          </a:xfrm>
          <a:prstGeom prst="chevron">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t>Sec 58A and rules </a:t>
            </a:r>
          </a:p>
        </p:txBody>
      </p:sp>
      <p:cxnSp>
        <p:nvCxnSpPr>
          <p:cNvPr id="32" name="Straight Arrow Connector 31">
            <a:extLst>
              <a:ext uri="{FF2B5EF4-FFF2-40B4-BE49-F238E27FC236}">
                <a16:creationId xmlns:a16="http://schemas.microsoft.com/office/drawing/2014/main" id="{8DAAA3C1-5334-8A83-1C0B-F719F39CE4BF}"/>
              </a:ext>
            </a:extLst>
          </p:cNvPr>
          <p:cNvCxnSpPr>
            <a:cxnSpLocks/>
          </p:cNvCxnSpPr>
          <p:nvPr/>
        </p:nvCxnSpPr>
        <p:spPr>
          <a:xfrm>
            <a:off x="5164668" y="3513676"/>
            <a:ext cx="0" cy="7196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Arrow: Chevron 35">
            <a:extLst>
              <a:ext uri="{FF2B5EF4-FFF2-40B4-BE49-F238E27FC236}">
                <a16:creationId xmlns:a16="http://schemas.microsoft.com/office/drawing/2014/main" id="{F90474C3-6EBD-923B-7A60-6731B1615DBC}"/>
              </a:ext>
            </a:extLst>
          </p:cNvPr>
          <p:cNvSpPr/>
          <p:nvPr/>
        </p:nvSpPr>
        <p:spPr>
          <a:xfrm>
            <a:off x="6170856" y="2667636"/>
            <a:ext cx="2183905" cy="845411"/>
          </a:xfrm>
          <a:prstGeom prst="chevron">
            <a:avLst/>
          </a:prstGeom>
          <a:solidFill>
            <a:schemeClr val="accent1">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t>SC uphold the right to regulate</a:t>
            </a:r>
          </a:p>
        </p:txBody>
      </p:sp>
      <p:cxnSp>
        <p:nvCxnSpPr>
          <p:cNvPr id="38" name="Straight Arrow Connector 37">
            <a:extLst>
              <a:ext uri="{FF2B5EF4-FFF2-40B4-BE49-F238E27FC236}">
                <a16:creationId xmlns:a16="http://schemas.microsoft.com/office/drawing/2014/main" id="{0509F245-D4DC-FC98-C9B8-31725BEC13FA}"/>
              </a:ext>
            </a:extLst>
          </p:cNvPr>
          <p:cNvCxnSpPr>
            <a:cxnSpLocks/>
          </p:cNvCxnSpPr>
          <p:nvPr/>
        </p:nvCxnSpPr>
        <p:spPr>
          <a:xfrm flipV="1">
            <a:off x="7085322" y="1998141"/>
            <a:ext cx="0" cy="6694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446E0713-328F-9E40-E6A9-DA874B7CD918}"/>
              </a:ext>
            </a:extLst>
          </p:cNvPr>
          <p:cNvSpPr/>
          <p:nvPr/>
        </p:nvSpPr>
        <p:spPr>
          <a:xfrm>
            <a:off x="6446338" y="1555667"/>
            <a:ext cx="1345142" cy="405689"/>
          </a:xfrm>
          <a:prstGeom prst="rect">
            <a:avLst/>
          </a:prstGeom>
          <a:solidFill>
            <a:schemeClr val="accent1">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00" dirty="0"/>
              <a:t>DCM Case</a:t>
            </a:r>
          </a:p>
          <a:p>
            <a:pPr algn="ctr"/>
            <a:r>
              <a:rPr lang="en-IN" sz="1600" dirty="0"/>
              <a:t>1983</a:t>
            </a:r>
          </a:p>
        </p:txBody>
      </p:sp>
      <p:sp>
        <p:nvSpPr>
          <p:cNvPr id="41" name="Arrow: Chevron 40">
            <a:extLst>
              <a:ext uri="{FF2B5EF4-FFF2-40B4-BE49-F238E27FC236}">
                <a16:creationId xmlns:a16="http://schemas.microsoft.com/office/drawing/2014/main" id="{B4FACB54-33E6-00BD-6DC7-2140634EAD84}"/>
              </a:ext>
            </a:extLst>
          </p:cNvPr>
          <p:cNvSpPr/>
          <p:nvPr/>
        </p:nvSpPr>
        <p:spPr>
          <a:xfrm>
            <a:off x="8045447" y="2667636"/>
            <a:ext cx="2183905" cy="845411"/>
          </a:xfrm>
          <a:prstGeom prst="chevron">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t>Further amendment</a:t>
            </a:r>
          </a:p>
        </p:txBody>
      </p:sp>
      <p:sp>
        <p:nvSpPr>
          <p:cNvPr id="42" name="Rectangle 41">
            <a:extLst>
              <a:ext uri="{FF2B5EF4-FFF2-40B4-BE49-F238E27FC236}">
                <a16:creationId xmlns:a16="http://schemas.microsoft.com/office/drawing/2014/main" id="{CDDC8065-06E4-6016-CB06-8FB35910DEBD}"/>
              </a:ext>
            </a:extLst>
          </p:cNvPr>
          <p:cNvSpPr/>
          <p:nvPr/>
        </p:nvSpPr>
        <p:spPr>
          <a:xfrm>
            <a:off x="8242129" y="4335569"/>
            <a:ext cx="3531734" cy="1204204"/>
          </a:xfrm>
          <a:prstGeom prst="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indent="-342900">
              <a:buAutoNum type="arabicParenR"/>
            </a:pPr>
            <a:r>
              <a:rPr lang="en-IN" sz="1600" dirty="0"/>
              <a:t>Restriction on interest rate </a:t>
            </a:r>
          </a:p>
          <a:p>
            <a:pPr marL="342900" indent="-342900">
              <a:buAutoNum type="arabicParenR"/>
            </a:pPr>
            <a:r>
              <a:rPr lang="en-IN" sz="1600" dirty="0"/>
              <a:t>Penalties and Criminal liability for non-adherence </a:t>
            </a:r>
          </a:p>
          <a:p>
            <a:pPr marL="342900" indent="-342900">
              <a:buAutoNum type="arabicParenR"/>
            </a:pPr>
            <a:r>
              <a:rPr lang="en-IN" sz="1600" dirty="0"/>
              <a:t>Empowering CLB and NCLT later to deal with these matters</a:t>
            </a:r>
          </a:p>
        </p:txBody>
      </p:sp>
      <p:cxnSp>
        <p:nvCxnSpPr>
          <p:cNvPr id="44" name="Straight Arrow Connector 43">
            <a:extLst>
              <a:ext uri="{FF2B5EF4-FFF2-40B4-BE49-F238E27FC236}">
                <a16:creationId xmlns:a16="http://schemas.microsoft.com/office/drawing/2014/main" id="{8A251223-E0E7-5ADB-8B08-0B1D5FFC1FF5}"/>
              </a:ext>
            </a:extLst>
          </p:cNvPr>
          <p:cNvCxnSpPr>
            <a:cxnSpLocks/>
          </p:cNvCxnSpPr>
          <p:nvPr/>
        </p:nvCxnSpPr>
        <p:spPr>
          <a:xfrm>
            <a:off x="9027332" y="3564475"/>
            <a:ext cx="0" cy="7196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5" name="Arrow: Chevron 44">
            <a:extLst>
              <a:ext uri="{FF2B5EF4-FFF2-40B4-BE49-F238E27FC236}">
                <a16:creationId xmlns:a16="http://schemas.microsoft.com/office/drawing/2014/main" id="{4CEFFBEF-0D85-FD62-6122-1F83EDF7B747}"/>
              </a:ext>
            </a:extLst>
          </p:cNvPr>
          <p:cNvSpPr/>
          <p:nvPr/>
        </p:nvSpPr>
        <p:spPr>
          <a:xfrm>
            <a:off x="9950304" y="2667636"/>
            <a:ext cx="2183905" cy="845411"/>
          </a:xfrm>
          <a:prstGeom prst="chevron">
            <a:avLst/>
          </a:prstGeom>
          <a:solidFill>
            <a:schemeClr val="accent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t>Companies Act, 2013 </a:t>
            </a:r>
          </a:p>
        </p:txBody>
      </p:sp>
      <p:sp>
        <p:nvSpPr>
          <p:cNvPr id="46" name="Title 1">
            <a:extLst>
              <a:ext uri="{FF2B5EF4-FFF2-40B4-BE49-F238E27FC236}">
                <a16:creationId xmlns:a16="http://schemas.microsoft.com/office/drawing/2014/main" id="{E52ABED9-6B4A-DDAD-F6C1-BA76DAA9AECE}"/>
              </a:ext>
            </a:extLst>
          </p:cNvPr>
          <p:cNvSpPr txBox="1">
            <a:spLocks/>
          </p:cNvSpPr>
          <p:nvPr/>
        </p:nvSpPr>
        <p:spPr>
          <a:xfrm>
            <a:off x="440265" y="594417"/>
            <a:ext cx="11333597" cy="419835"/>
          </a:xfrm>
          <a:prstGeom prst="rect">
            <a:avLst/>
          </a:prstGeom>
        </p:spPr>
        <p:txBody>
          <a:bodyPr vert="horz" lIns="91440" tIns="45720" rIns="91440" bIns="45720" rtlCol="0" anchor="b">
            <a:normAutofit fontScale="92500" lnSpcReduction="20000"/>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IN" dirty="0">
                <a:solidFill>
                  <a:schemeClr val="accent1"/>
                </a:solidFill>
              </a:rPr>
              <a:t>Context of regulation overtime</a:t>
            </a:r>
          </a:p>
        </p:txBody>
      </p:sp>
      <p:sp>
        <p:nvSpPr>
          <p:cNvPr id="47" name="Rectangle 46">
            <a:extLst>
              <a:ext uri="{FF2B5EF4-FFF2-40B4-BE49-F238E27FC236}">
                <a16:creationId xmlns:a16="http://schemas.microsoft.com/office/drawing/2014/main" id="{BEC0260A-8744-059F-2F95-8C2126DBA22C}"/>
              </a:ext>
            </a:extLst>
          </p:cNvPr>
          <p:cNvSpPr/>
          <p:nvPr/>
        </p:nvSpPr>
        <p:spPr>
          <a:xfrm>
            <a:off x="4058043" y="4272716"/>
            <a:ext cx="3733437" cy="1741457"/>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IN" sz="1600" dirty="0"/>
              <a:t>1974-75</a:t>
            </a:r>
          </a:p>
          <a:p>
            <a:pPr marL="342900" indent="-342900">
              <a:buAutoNum type="arabicParenR"/>
            </a:pPr>
            <a:r>
              <a:rPr lang="en-IN" sz="1600" dirty="0"/>
              <a:t>Limits on how much deposits can be raised</a:t>
            </a:r>
          </a:p>
          <a:p>
            <a:pPr marL="342900" indent="-342900">
              <a:buAutoNum type="arabicParenR"/>
            </a:pPr>
            <a:r>
              <a:rPr lang="en-IN" sz="1600" dirty="0"/>
              <a:t>Minimum liquid assets and repayment reserve</a:t>
            </a:r>
          </a:p>
          <a:p>
            <a:pPr marL="342900" indent="-342900">
              <a:buAutoNum type="arabicParenR"/>
            </a:pPr>
            <a:r>
              <a:rPr lang="en-IN" sz="1600" dirty="0"/>
              <a:t>Certain Mandatory disclosures in advertisement</a:t>
            </a:r>
          </a:p>
        </p:txBody>
      </p:sp>
      <p:sp>
        <p:nvSpPr>
          <p:cNvPr id="48" name="Rectangle 47">
            <a:extLst>
              <a:ext uri="{FF2B5EF4-FFF2-40B4-BE49-F238E27FC236}">
                <a16:creationId xmlns:a16="http://schemas.microsoft.com/office/drawing/2014/main" id="{C913983C-2C85-6D56-94D7-854285EAD6ED}"/>
              </a:ext>
            </a:extLst>
          </p:cNvPr>
          <p:cNvSpPr/>
          <p:nvPr/>
        </p:nvSpPr>
        <p:spPr>
          <a:xfrm>
            <a:off x="2350533" y="1542193"/>
            <a:ext cx="2583439" cy="608632"/>
          </a:xfrm>
          <a:prstGeom prst="rect">
            <a:avLst/>
          </a:prstGeom>
          <a:solidFill>
            <a:schemeClr val="accent1">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400" dirty="0"/>
              <a:t>Shri  Vivian Bose</a:t>
            </a:r>
          </a:p>
          <a:p>
            <a:pPr algn="ctr"/>
            <a:r>
              <a:rPr lang="en-IN" sz="1400" dirty="0"/>
              <a:t>Commission on Inquiry report - 1962 host of changes in Co. Act</a:t>
            </a:r>
          </a:p>
        </p:txBody>
      </p:sp>
      <p:cxnSp>
        <p:nvCxnSpPr>
          <p:cNvPr id="49" name="Straight Arrow Connector 48">
            <a:extLst>
              <a:ext uri="{FF2B5EF4-FFF2-40B4-BE49-F238E27FC236}">
                <a16:creationId xmlns:a16="http://schemas.microsoft.com/office/drawing/2014/main" id="{5C476C98-12A1-04B2-9CBE-BC73DAD1574B}"/>
              </a:ext>
            </a:extLst>
          </p:cNvPr>
          <p:cNvCxnSpPr>
            <a:cxnSpLocks/>
          </p:cNvCxnSpPr>
          <p:nvPr/>
        </p:nvCxnSpPr>
        <p:spPr>
          <a:xfrm flipV="1">
            <a:off x="3444656" y="2243568"/>
            <a:ext cx="0" cy="4157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 name="Straight Arrow Connector 3">
            <a:extLst>
              <a:ext uri="{FF2B5EF4-FFF2-40B4-BE49-F238E27FC236}">
                <a16:creationId xmlns:a16="http://schemas.microsoft.com/office/drawing/2014/main" id="{17E570D8-A128-D2D2-D6BA-D4FF006ADA6C}"/>
              </a:ext>
            </a:extLst>
          </p:cNvPr>
          <p:cNvCxnSpPr>
            <a:cxnSpLocks/>
            <a:stCxn id="45" idx="0"/>
          </p:cNvCxnSpPr>
          <p:nvPr/>
        </p:nvCxnSpPr>
        <p:spPr>
          <a:xfrm flipV="1">
            <a:off x="10830904" y="1998141"/>
            <a:ext cx="0" cy="6694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52DFFF47-653E-345D-B32F-63C2F0F803F6}"/>
              </a:ext>
            </a:extLst>
          </p:cNvPr>
          <p:cNvSpPr/>
          <p:nvPr/>
        </p:nvSpPr>
        <p:spPr>
          <a:xfrm>
            <a:off x="8653774" y="1163233"/>
            <a:ext cx="3438557" cy="810090"/>
          </a:xfrm>
          <a:prstGeom prst="rect">
            <a:avLst/>
          </a:prstGeom>
          <a:solidFill>
            <a:schemeClr val="accent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sz="1400" dirty="0"/>
          </a:p>
          <a:p>
            <a:pPr algn="ctr"/>
            <a:r>
              <a:rPr lang="en-IN" sz="1400" dirty="0"/>
              <a:t>Private Co’s from member is also deposit </a:t>
            </a:r>
          </a:p>
          <a:p>
            <a:pPr algn="ctr"/>
            <a:r>
              <a:rPr lang="en-IN" sz="1400" dirty="0"/>
              <a:t>Deposit trustee</a:t>
            </a:r>
          </a:p>
          <a:p>
            <a:pPr algn="ctr"/>
            <a:r>
              <a:rPr lang="en-IN" sz="1400" strike="sngStrike" dirty="0"/>
              <a:t>Deposit insurance</a:t>
            </a:r>
          </a:p>
          <a:p>
            <a:pPr algn="ctr"/>
            <a:endParaRPr lang="en-IN" sz="1400" dirty="0"/>
          </a:p>
        </p:txBody>
      </p:sp>
    </p:spTree>
    <p:extLst>
      <p:ext uri="{BB962C8B-B14F-4D97-AF65-F5344CB8AC3E}">
        <p14:creationId xmlns:p14="http://schemas.microsoft.com/office/powerpoint/2010/main" val="1807446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C0DC7E0-04A0-3760-8759-C137F59D5CA2}"/>
              </a:ext>
            </a:extLst>
          </p:cNvPr>
          <p:cNvSpPr>
            <a:spLocks noGrp="1"/>
          </p:cNvSpPr>
          <p:nvPr>
            <p:ph type="ftr" sz="quarter" idx="11"/>
          </p:nvPr>
        </p:nvSpPr>
        <p:spPr/>
        <p:txBody>
          <a:bodyPr/>
          <a:lstStyle/>
          <a:p>
            <a:r>
              <a:rPr lang="en-US" dirty="0"/>
              <a:t>Chapter V- Acceptance of Deposits</a:t>
            </a:r>
          </a:p>
        </p:txBody>
      </p:sp>
      <p:sp>
        <p:nvSpPr>
          <p:cNvPr id="2" name="Title 1">
            <a:extLst>
              <a:ext uri="{FF2B5EF4-FFF2-40B4-BE49-F238E27FC236}">
                <a16:creationId xmlns:a16="http://schemas.microsoft.com/office/drawing/2014/main" id="{F1CD4274-8700-A640-FB20-43A0F0021A12}"/>
              </a:ext>
            </a:extLst>
          </p:cNvPr>
          <p:cNvSpPr>
            <a:spLocks noGrp="1"/>
          </p:cNvSpPr>
          <p:nvPr>
            <p:ph type="title" idx="4294967295"/>
          </p:nvPr>
        </p:nvSpPr>
        <p:spPr>
          <a:xfrm>
            <a:off x="440266" y="609599"/>
            <a:ext cx="11029950" cy="558800"/>
          </a:xfrm>
        </p:spPr>
        <p:txBody>
          <a:bodyPr/>
          <a:lstStyle/>
          <a:p>
            <a:r>
              <a:rPr lang="en-US" dirty="0">
                <a:solidFill>
                  <a:schemeClr val="accent1"/>
                </a:solidFill>
              </a:rPr>
              <a:t>Definition of deposit</a:t>
            </a:r>
            <a:endParaRPr lang="en-IN" dirty="0">
              <a:solidFill>
                <a:schemeClr val="accent1"/>
              </a:solidFill>
            </a:endParaRPr>
          </a:p>
        </p:txBody>
      </p:sp>
      <p:grpSp>
        <p:nvGrpSpPr>
          <p:cNvPr id="19" name="Group 18">
            <a:extLst>
              <a:ext uri="{FF2B5EF4-FFF2-40B4-BE49-F238E27FC236}">
                <a16:creationId xmlns:a16="http://schemas.microsoft.com/office/drawing/2014/main" id="{8D94BE72-55D3-DCC4-2D80-650B358B231B}"/>
              </a:ext>
            </a:extLst>
          </p:cNvPr>
          <p:cNvGrpSpPr/>
          <p:nvPr/>
        </p:nvGrpSpPr>
        <p:grpSpPr>
          <a:xfrm>
            <a:off x="1044517" y="1904623"/>
            <a:ext cx="2926080" cy="2577508"/>
            <a:chOff x="8921977" y="1455517"/>
            <a:chExt cx="2788127" cy="655573"/>
          </a:xfrm>
        </p:grpSpPr>
        <p:sp>
          <p:nvSpPr>
            <p:cNvPr id="39" name="TextBox 43">
              <a:extLst>
                <a:ext uri="{FF2B5EF4-FFF2-40B4-BE49-F238E27FC236}">
                  <a16:creationId xmlns:a16="http://schemas.microsoft.com/office/drawing/2014/main" id="{45AF7FDD-D89D-AF03-D425-7BCBAA2FF817}"/>
                </a:ext>
              </a:extLst>
            </p:cNvPr>
            <p:cNvSpPr txBox="1"/>
            <p:nvPr/>
          </p:nvSpPr>
          <p:spPr>
            <a:xfrm>
              <a:off x="8921977" y="1455517"/>
              <a:ext cx="2788127" cy="101765"/>
            </a:xfrm>
            <a:prstGeom prst="rect">
              <a:avLst/>
            </a:prstGeom>
            <a:solidFill>
              <a:schemeClr val="accent2">
                <a:alpha val="20000"/>
              </a:schemeClr>
            </a:solidFill>
          </p:spPr>
          <p:txBody>
            <a:bodyPr wrap="square" lIns="91440" rIns="91440" rtlCol="0" anchor="b">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b="1" noProof="1">
                  <a:solidFill>
                    <a:schemeClr val="accent2">
                      <a:lumMod val="75000"/>
                    </a:schemeClr>
                  </a:solidFill>
                </a:rPr>
                <a:t>01. Money raised</a:t>
              </a:r>
            </a:p>
          </p:txBody>
        </p:sp>
        <p:sp>
          <p:nvSpPr>
            <p:cNvPr id="40" name="TextBox 44">
              <a:extLst>
                <a:ext uri="{FF2B5EF4-FFF2-40B4-BE49-F238E27FC236}">
                  <a16:creationId xmlns:a16="http://schemas.microsoft.com/office/drawing/2014/main" id="{6D1E2F07-AF6F-F404-8764-F1E5B59CC8A8}"/>
                </a:ext>
              </a:extLst>
            </p:cNvPr>
            <p:cNvSpPr txBox="1"/>
            <p:nvPr/>
          </p:nvSpPr>
          <p:spPr>
            <a:xfrm>
              <a:off x="8921977" y="1586607"/>
              <a:ext cx="2788127" cy="524483"/>
            </a:xfrm>
            <a:prstGeom prst="rect">
              <a:avLst/>
            </a:prstGeom>
            <a:noFill/>
          </p:spPr>
          <p:txBody>
            <a:bodyPr wrap="square" lIns="0" r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spcAft>
                  <a:spcPts val="1200"/>
                </a:spcAft>
              </a:pPr>
              <a:r>
                <a:rPr lang="en-US" sz="1600" b="1" i="1" dirty="0">
                  <a:solidFill>
                    <a:schemeClr val="tx2"/>
                  </a:solidFill>
                </a:rPr>
                <a:t>Sec 2(31) “deposit” includes any receipt of money by way of deposit or loan or in any other form by a company, but does not include such categories of amount as may be prescribed in consultation with the Reserve Bank of India</a:t>
              </a:r>
              <a:endParaRPr lang="en-US" sz="1600" noProof="1">
                <a:solidFill>
                  <a:schemeClr val="tx1">
                    <a:lumMod val="65000"/>
                    <a:lumOff val="35000"/>
                  </a:schemeClr>
                </a:solidFill>
              </a:endParaRPr>
            </a:p>
          </p:txBody>
        </p:sp>
      </p:grpSp>
      <p:grpSp>
        <p:nvGrpSpPr>
          <p:cNvPr id="20" name="Group 19">
            <a:extLst>
              <a:ext uri="{FF2B5EF4-FFF2-40B4-BE49-F238E27FC236}">
                <a16:creationId xmlns:a16="http://schemas.microsoft.com/office/drawing/2014/main" id="{25222985-D49F-D9D5-3167-407FDA57F574}"/>
              </a:ext>
            </a:extLst>
          </p:cNvPr>
          <p:cNvGrpSpPr/>
          <p:nvPr/>
        </p:nvGrpSpPr>
        <p:grpSpPr>
          <a:xfrm>
            <a:off x="8569840" y="2746433"/>
            <a:ext cx="2926080" cy="1838843"/>
            <a:chOff x="8921977" y="1455517"/>
            <a:chExt cx="2788127" cy="467698"/>
          </a:xfrm>
        </p:grpSpPr>
        <p:sp>
          <p:nvSpPr>
            <p:cNvPr id="37" name="TextBox 6">
              <a:extLst>
                <a:ext uri="{FF2B5EF4-FFF2-40B4-BE49-F238E27FC236}">
                  <a16:creationId xmlns:a16="http://schemas.microsoft.com/office/drawing/2014/main" id="{86AC3E00-6C00-F3C5-8472-8699B9D292DB}"/>
                </a:ext>
              </a:extLst>
            </p:cNvPr>
            <p:cNvSpPr txBox="1"/>
            <p:nvPr/>
          </p:nvSpPr>
          <p:spPr>
            <a:xfrm>
              <a:off x="8921977" y="1455517"/>
              <a:ext cx="2788127" cy="101765"/>
            </a:xfrm>
            <a:prstGeom prst="rect">
              <a:avLst/>
            </a:prstGeom>
            <a:solidFill>
              <a:schemeClr val="accent5">
                <a:alpha val="20000"/>
              </a:schemeClr>
            </a:solidFill>
          </p:spPr>
          <p:txBody>
            <a:bodyPr wrap="square" lIns="91440" rIns="91440" rtlCol="0" anchor="b">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b="1" noProof="1">
                  <a:solidFill>
                    <a:schemeClr val="accent5">
                      <a:lumMod val="75000"/>
                    </a:schemeClr>
                  </a:solidFill>
                </a:rPr>
                <a:t>02. Exempted deposit</a:t>
              </a:r>
            </a:p>
          </p:txBody>
        </p:sp>
        <p:sp>
          <p:nvSpPr>
            <p:cNvPr id="38" name="TextBox 9">
              <a:extLst>
                <a:ext uri="{FF2B5EF4-FFF2-40B4-BE49-F238E27FC236}">
                  <a16:creationId xmlns:a16="http://schemas.microsoft.com/office/drawing/2014/main" id="{4B47663C-CA66-374C-879E-E34176AA88EC}"/>
                </a:ext>
              </a:extLst>
            </p:cNvPr>
            <p:cNvSpPr txBox="1"/>
            <p:nvPr/>
          </p:nvSpPr>
          <p:spPr>
            <a:xfrm>
              <a:off x="8921977" y="1586607"/>
              <a:ext cx="2788127" cy="336608"/>
            </a:xfrm>
            <a:prstGeom prst="rect">
              <a:avLst/>
            </a:prstGeom>
            <a:noFill/>
          </p:spPr>
          <p:txBody>
            <a:bodyPr wrap="square" lIns="0" r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spcAft>
                  <a:spcPts val="1200"/>
                </a:spcAft>
              </a:pPr>
              <a:r>
                <a:rPr lang="en-US" sz="1600" b="1" noProof="1">
                  <a:solidFill>
                    <a:schemeClr val="tx1">
                      <a:lumMod val="65000"/>
                      <a:lumOff val="35000"/>
                    </a:schemeClr>
                  </a:solidFill>
                </a:rPr>
                <a:t>If excluded from the definition as per the rules those transaction need not comply with the deposit provision of this chapter.</a:t>
              </a:r>
            </a:p>
          </p:txBody>
        </p:sp>
      </p:grpSp>
      <p:sp>
        <p:nvSpPr>
          <p:cNvPr id="21" name="TextBox 12">
            <a:extLst>
              <a:ext uri="{FF2B5EF4-FFF2-40B4-BE49-F238E27FC236}">
                <a16:creationId xmlns:a16="http://schemas.microsoft.com/office/drawing/2014/main" id="{B70A901D-5990-0D68-7EAF-9750DC03A693}"/>
              </a:ext>
            </a:extLst>
          </p:cNvPr>
          <p:cNvSpPr txBox="1"/>
          <p:nvPr/>
        </p:nvSpPr>
        <p:spPr>
          <a:xfrm>
            <a:off x="5712709" y="835348"/>
            <a:ext cx="957121" cy="461665"/>
          </a:xfrm>
          <a:prstGeom prst="rect">
            <a:avLst/>
          </a:prstGeom>
          <a:noFill/>
        </p:spPr>
        <p:txBody>
          <a:bodyPr wrap="none" lIns="0" rIns="0" rtlCol="0" anchor="b">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2400" b="1" noProof="1">
                <a:solidFill>
                  <a:schemeClr val="accent6"/>
                </a:solidFill>
              </a:rPr>
              <a:t>Money</a:t>
            </a:r>
          </a:p>
        </p:txBody>
      </p:sp>
      <p:grpSp>
        <p:nvGrpSpPr>
          <p:cNvPr id="24" name="Group 23">
            <a:extLst>
              <a:ext uri="{FF2B5EF4-FFF2-40B4-BE49-F238E27FC236}">
                <a16:creationId xmlns:a16="http://schemas.microsoft.com/office/drawing/2014/main" id="{431DAB7A-363B-C07B-DB3E-82B2F152F040}"/>
              </a:ext>
            </a:extLst>
          </p:cNvPr>
          <p:cNvGrpSpPr/>
          <p:nvPr/>
        </p:nvGrpSpPr>
        <p:grpSpPr>
          <a:xfrm>
            <a:off x="4278710" y="1521347"/>
            <a:ext cx="3947236" cy="4223456"/>
            <a:chOff x="4125935" y="1928668"/>
            <a:chExt cx="3947236" cy="4223456"/>
          </a:xfrm>
        </p:grpSpPr>
        <p:sp>
          <p:nvSpPr>
            <p:cNvPr id="25" name="Freeform: Shape 24">
              <a:extLst>
                <a:ext uri="{FF2B5EF4-FFF2-40B4-BE49-F238E27FC236}">
                  <a16:creationId xmlns:a16="http://schemas.microsoft.com/office/drawing/2014/main" id="{E92E3EDB-790D-823B-2E67-7CC53193750A}"/>
                </a:ext>
              </a:extLst>
            </p:cNvPr>
            <p:cNvSpPr/>
            <p:nvPr/>
          </p:nvSpPr>
          <p:spPr>
            <a:xfrm>
              <a:off x="4434048" y="3526186"/>
              <a:ext cx="3331014" cy="2209550"/>
            </a:xfrm>
            <a:custGeom>
              <a:avLst/>
              <a:gdLst>
                <a:gd name="connsiteX0" fmla="*/ 1867510 w 3735020"/>
                <a:gd name="connsiteY0" fmla="*/ 0 h 2477538"/>
                <a:gd name="connsiteX1" fmla="*/ 3735020 w 3735020"/>
                <a:gd name="connsiteY1" fmla="*/ 829560 h 2477538"/>
                <a:gd name="connsiteX2" fmla="*/ 3735020 w 3735020"/>
                <a:gd name="connsiteY2" fmla="*/ 898027 h 2477538"/>
                <a:gd name="connsiteX3" fmla="*/ 2911771 w 3735020"/>
                <a:gd name="connsiteY3" fmla="*/ 1586021 h 2477538"/>
                <a:gd name="connsiteX4" fmla="*/ 2854193 w 3735020"/>
                <a:gd name="connsiteY4" fmla="*/ 1599894 h 2477538"/>
                <a:gd name="connsiteX5" fmla="*/ 2841857 w 3735020"/>
                <a:gd name="connsiteY5" fmla="*/ 1608438 h 2477538"/>
                <a:gd name="connsiteX6" fmla="*/ 2628519 w 3735020"/>
                <a:gd name="connsiteY6" fmla="*/ 2090622 h 2477538"/>
                <a:gd name="connsiteX7" fmla="*/ 2633298 w 3735020"/>
                <a:gd name="connsiteY7" fmla="*/ 2151125 h 2477538"/>
                <a:gd name="connsiteX8" fmla="*/ 2633298 w 3735020"/>
                <a:gd name="connsiteY8" fmla="*/ 2167050 h 2477538"/>
                <a:gd name="connsiteX9" fmla="*/ 1867510 w 3735020"/>
                <a:gd name="connsiteY9" fmla="*/ 2477538 h 2477538"/>
                <a:gd name="connsiteX10" fmla="*/ 1101716 w 3735020"/>
                <a:gd name="connsiteY10" fmla="*/ 2167050 h 2477538"/>
                <a:gd name="connsiteX11" fmla="*/ 1101716 w 3735020"/>
                <a:gd name="connsiteY11" fmla="*/ 2151125 h 2477538"/>
                <a:gd name="connsiteX12" fmla="*/ 1106495 w 3735020"/>
                <a:gd name="connsiteY12" fmla="*/ 2090622 h 2477538"/>
                <a:gd name="connsiteX13" fmla="*/ 893157 w 3735020"/>
                <a:gd name="connsiteY13" fmla="*/ 1608894 h 2477538"/>
                <a:gd name="connsiteX14" fmla="*/ 879109 w 3735020"/>
                <a:gd name="connsiteY14" fmla="*/ 1599094 h 2477538"/>
                <a:gd name="connsiteX15" fmla="*/ 823250 w 3735020"/>
                <a:gd name="connsiteY15" fmla="*/ 1585601 h 2477538"/>
                <a:gd name="connsiteX16" fmla="*/ 0 w 3735020"/>
                <a:gd name="connsiteY16" fmla="*/ 898027 h 2477538"/>
                <a:gd name="connsiteX17" fmla="*/ 0 w 3735020"/>
                <a:gd name="connsiteY17" fmla="*/ 829560 h 2477538"/>
                <a:gd name="connsiteX18" fmla="*/ 1867510 w 3735020"/>
                <a:gd name="connsiteY18" fmla="*/ 0 h 2477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735020" h="2477538">
                  <a:moveTo>
                    <a:pt x="1867510" y="0"/>
                  </a:moveTo>
                  <a:cubicBezTo>
                    <a:pt x="2899177" y="0"/>
                    <a:pt x="3735020" y="372583"/>
                    <a:pt x="3735020" y="829560"/>
                  </a:cubicBezTo>
                  <a:lnTo>
                    <a:pt x="3735020" y="898027"/>
                  </a:lnTo>
                  <a:cubicBezTo>
                    <a:pt x="3735020" y="1184633"/>
                    <a:pt x="3408519" y="1437028"/>
                    <a:pt x="2911771" y="1586021"/>
                  </a:cubicBezTo>
                  <a:lnTo>
                    <a:pt x="2854193" y="1599894"/>
                  </a:lnTo>
                  <a:lnTo>
                    <a:pt x="2841857" y="1608438"/>
                  </a:lnTo>
                  <a:cubicBezTo>
                    <a:pt x="2650985" y="1766525"/>
                    <a:pt x="2625736" y="1979163"/>
                    <a:pt x="2628519" y="2090622"/>
                  </a:cubicBezTo>
                  <a:cubicBezTo>
                    <a:pt x="2628519" y="2111321"/>
                    <a:pt x="2630112" y="2130426"/>
                    <a:pt x="2633298" y="2151125"/>
                  </a:cubicBezTo>
                  <a:lnTo>
                    <a:pt x="2633298" y="2167050"/>
                  </a:lnTo>
                  <a:cubicBezTo>
                    <a:pt x="2633298" y="2339010"/>
                    <a:pt x="2290999" y="2477538"/>
                    <a:pt x="1867510" y="2477538"/>
                  </a:cubicBezTo>
                  <a:cubicBezTo>
                    <a:pt x="1444015" y="2477538"/>
                    <a:pt x="1101716" y="2339010"/>
                    <a:pt x="1101716" y="2167050"/>
                  </a:cubicBezTo>
                  <a:cubicBezTo>
                    <a:pt x="1101716" y="2162270"/>
                    <a:pt x="1100123" y="2171823"/>
                    <a:pt x="1101716" y="2151125"/>
                  </a:cubicBezTo>
                  <a:cubicBezTo>
                    <a:pt x="1103309" y="2130426"/>
                    <a:pt x="1103309" y="2217999"/>
                    <a:pt x="1106495" y="2090622"/>
                  </a:cubicBezTo>
                  <a:cubicBezTo>
                    <a:pt x="1109278" y="1979163"/>
                    <a:pt x="1084030" y="1767741"/>
                    <a:pt x="893157" y="1608894"/>
                  </a:cubicBezTo>
                  <a:lnTo>
                    <a:pt x="879109" y="1599094"/>
                  </a:lnTo>
                  <a:lnTo>
                    <a:pt x="823250" y="1585601"/>
                  </a:lnTo>
                  <a:cubicBezTo>
                    <a:pt x="326501" y="1436282"/>
                    <a:pt x="0" y="1183637"/>
                    <a:pt x="0" y="898027"/>
                  </a:cubicBezTo>
                  <a:lnTo>
                    <a:pt x="0" y="829560"/>
                  </a:lnTo>
                  <a:cubicBezTo>
                    <a:pt x="0" y="370990"/>
                    <a:pt x="835844" y="0"/>
                    <a:pt x="1867510" y="0"/>
                  </a:cubicBezTo>
                  <a:close/>
                </a:path>
              </a:pathLst>
            </a:custGeom>
            <a:solidFill>
              <a:schemeClr val="accent5">
                <a:lumMod val="75000"/>
              </a:schemeClr>
            </a:solidFill>
            <a:ln w="0" cap="flat">
              <a:noFill/>
              <a:prstDash val="solid"/>
              <a:miter/>
            </a:ln>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6" name="Freeform 16">
              <a:extLst>
                <a:ext uri="{FF2B5EF4-FFF2-40B4-BE49-F238E27FC236}">
                  <a16:creationId xmlns:a16="http://schemas.microsoft.com/office/drawing/2014/main" id="{25C2069B-CCFF-6E97-AE51-431840B0D78B}"/>
                </a:ext>
              </a:extLst>
            </p:cNvPr>
            <p:cNvSpPr/>
            <p:nvPr/>
          </p:nvSpPr>
          <p:spPr>
            <a:xfrm>
              <a:off x="4434048" y="3524765"/>
              <a:ext cx="3331010" cy="1479657"/>
            </a:xfrm>
            <a:custGeom>
              <a:avLst/>
              <a:gdLst>
                <a:gd name="connsiteX0" fmla="*/ 679932 w 679931"/>
                <a:gd name="connsiteY0" fmla="*/ 151015 h 302030"/>
                <a:gd name="connsiteX1" fmla="*/ 339966 w 679931"/>
                <a:gd name="connsiteY1" fmla="*/ 302030 h 302030"/>
                <a:gd name="connsiteX2" fmla="*/ 0 w 679931"/>
                <a:gd name="connsiteY2" fmla="*/ 151015 h 302030"/>
                <a:gd name="connsiteX3" fmla="*/ 339966 w 679931"/>
                <a:gd name="connsiteY3" fmla="*/ 0 h 302030"/>
                <a:gd name="connsiteX4" fmla="*/ 679932 w 679931"/>
                <a:gd name="connsiteY4" fmla="*/ 151015 h 3020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931" h="302030">
                  <a:moveTo>
                    <a:pt x="679932" y="151015"/>
                  </a:moveTo>
                  <a:cubicBezTo>
                    <a:pt x="679932" y="234419"/>
                    <a:pt x="527724" y="302030"/>
                    <a:pt x="339966" y="302030"/>
                  </a:cubicBezTo>
                  <a:cubicBezTo>
                    <a:pt x="152208" y="302030"/>
                    <a:pt x="0" y="234419"/>
                    <a:pt x="0" y="151015"/>
                  </a:cubicBezTo>
                  <a:cubicBezTo>
                    <a:pt x="0" y="67612"/>
                    <a:pt x="152208" y="0"/>
                    <a:pt x="339966" y="0"/>
                  </a:cubicBezTo>
                  <a:cubicBezTo>
                    <a:pt x="527724" y="0"/>
                    <a:pt x="679932" y="67612"/>
                    <a:pt x="679932" y="151015"/>
                  </a:cubicBezTo>
                  <a:close/>
                </a:path>
              </a:pathLst>
            </a:custGeom>
            <a:solidFill>
              <a:schemeClr val="accent5"/>
            </a:solidFill>
            <a:ln w="0"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7" name="Freeform 17">
              <a:extLst>
                <a:ext uri="{FF2B5EF4-FFF2-40B4-BE49-F238E27FC236}">
                  <a16:creationId xmlns:a16="http://schemas.microsoft.com/office/drawing/2014/main" id="{81B64AC3-5B42-1B21-1A74-F5CB220B4F48}"/>
                </a:ext>
              </a:extLst>
            </p:cNvPr>
            <p:cNvSpPr/>
            <p:nvPr/>
          </p:nvSpPr>
          <p:spPr>
            <a:xfrm>
              <a:off x="5219234" y="3838588"/>
              <a:ext cx="1760636" cy="781005"/>
            </a:xfrm>
            <a:custGeom>
              <a:avLst/>
              <a:gdLst>
                <a:gd name="connsiteX0" fmla="*/ 359384 w 359384"/>
                <a:gd name="connsiteY0" fmla="*/ 79711 h 159420"/>
                <a:gd name="connsiteX1" fmla="*/ 179692 w 359384"/>
                <a:gd name="connsiteY1" fmla="*/ 159421 h 159420"/>
                <a:gd name="connsiteX2" fmla="*/ 0 w 359384"/>
                <a:gd name="connsiteY2" fmla="*/ 79711 h 159420"/>
                <a:gd name="connsiteX3" fmla="*/ 179692 w 359384"/>
                <a:gd name="connsiteY3" fmla="*/ 0 h 159420"/>
                <a:gd name="connsiteX4" fmla="*/ 359384 w 359384"/>
                <a:gd name="connsiteY4" fmla="*/ 79711 h 159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9384" h="159420">
                  <a:moveTo>
                    <a:pt x="359384" y="79711"/>
                  </a:moveTo>
                  <a:cubicBezTo>
                    <a:pt x="359384" y="123733"/>
                    <a:pt x="278933" y="159421"/>
                    <a:pt x="179692" y="159421"/>
                  </a:cubicBezTo>
                  <a:cubicBezTo>
                    <a:pt x="80451" y="159421"/>
                    <a:pt x="0" y="123733"/>
                    <a:pt x="0" y="79711"/>
                  </a:cubicBezTo>
                  <a:cubicBezTo>
                    <a:pt x="0" y="35688"/>
                    <a:pt x="80451" y="0"/>
                    <a:pt x="179692" y="0"/>
                  </a:cubicBezTo>
                  <a:cubicBezTo>
                    <a:pt x="278933" y="0"/>
                    <a:pt x="359384" y="35688"/>
                    <a:pt x="359384" y="79711"/>
                  </a:cubicBezTo>
                  <a:close/>
                </a:path>
              </a:pathLst>
            </a:custGeom>
            <a:solidFill>
              <a:schemeClr val="accent5">
                <a:lumMod val="75000"/>
              </a:schemeClr>
            </a:solidFill>
            <a:ln w="0"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8" name="Freeform: Shape 27">
              <a:extLst>
                <a:ext uri="{FF2B5EF4-FFF2-40B4-BE49-F238E27FC236}">
                  <a16:creationId xmlns:a16="http://schemas.microsoft.com/office/drawing/2014/main" id="{EC93EBDB-4B87-2E5E-EC0E-DF9678CA4322}"/>
                </a:ext>
              </a:extLst>
            </p:cNvPr>
            <p:cNvSpPr/>
            <p:nvPr/>
          </p:nvSpPr>
          <p:spPr>
            <a:xfrm>
              <a:off x="4125935" y="1928668"/>
              <a:ext cx="3947236" cy="2618506"/>
            </a:xfrm>
            <a:custGeom>
              <a:avLst/>
              <a:gdLst>
                <a:gd name="connsiteX0" fmla="*/ 2212991 w 4425981"/>
                <a:gd name="connsiteY0" fmla="*/ 0 h 2936095"/>
                <a:gd name="connsiteX1" fmla="*/ 4425981 w 4425981"/>
                <a:gd name="connsiteY1" fmla="*/ 982413 h 2936095"/>
                <a:gd name="connsiteX2" fmla="*/ 4425981 w 4425981"/>
                <a:gd name="connsiteY2" fmla="*/ 1063620 h 2936095"/>
                <a:gd name="connsiteX3" fmla="*/ 3450521 w 4425981"/>
                <a:gd name="connsiteY3" fmla="*/ 1878354 h 2936095"/>
                <a:gd name="connsiteX4" fmla="*/ 3382005 w 4425981"/>
                <a:gd name="connsiteY4" fmla="*/ 1896823 h 2936095"/>
                <a:gd name="connsiteX5" fmla="*/ 3367210 w 4425981"/>
                <a:gd name="connsiteY5" fmla="*/ 1907052 h 2936095"/>
                <a:gd name="connsiteX6" fmla="*/ 3114107 w 4425981"/>
                <a:gd name="connsiteY6" fmla="*/ 2477532 h 2936095"/>
                <a:gd name="connsiteX7" fmla="*/ 3120480 w 4425981"/>
                <a:gd name="connsiteY7" fmla="*/ 2549180 h 2936095"/>
                <a:gd name="connsiteX8" fmla="*/ 3120480 w 4425981"/>
                <a:gd name="connsiteY8" fmla="*/ 2568285 h 2936095"/>
                <a:gd name="connsiteX9" fmla="*/ 2212993 w 4425981"/>
                <a:gd name="connsiteY9" fmla="*/ 2936095 h 2936095"/>
                <a:gd name="connsiteX10" fmla="*/ 1305507 w 4425981"/>
                <a:gd name="connsiteY10" fmla="*/ 2568285 h 2936095"/>
                <a:gd name="connsiteX11" fmla="*/ 1305507 w 4425981"/>
                <a:gd name="connsiteY11" fmla="*/ 2549180 h 2936095"/>
                <a:gd name="connsiteX12" fmla="*/ 1311874 w 4425981"/>
                <a:gd name="connsiteY12" fmla="*/ 2477532 h 2936095"/>
                <a:gd name="connsiteX13" fmla="*/ 1058249 w 4425981"/>
                <a:gd name="connsiteY13" fmla="*/ 1907117 h 2936095"/>
                <a:gd name="connsiteX14" fmla="*/ 1043105 w 4425981"/>
                <a:gd name="connsiteY14" fmla="*/ 1896588 h 2936095"/>
                <a:gd name="connsiteX15" fmla="*/ 975461 w 4425981"/>
                <a:gd name="connsiteY15" fmla="*/ 1878354 h 2936095"/>
                <a:gd name="connsiteX16" fmla="*/ 0 w 4425981"/>
                <a:gd name="connsiteY16" fmla="*/ 1063620 h 2936095"/>
                <a:gd name="connsiteX17" fmla="*/ 0 w 4425981"/>
                <a:gd name="connsiteY17" fmla="*/ 982413 h 2936095"/>
                <a:gd name="connsiteX18" fmla="*/ 2212991 w 4425981"/>
                <a:gd name="connsiteY18" fmla="*/ 0 h 2936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425981" h="2936095">
                  <a:moveTo>
                    <a:pt x="2212991" y="0"/>
                  </a:moveTo>
                  <a:cubicBezTo>
                    <a:pt x="3435706" y="0"/>
                    <a:pt x="4425981" y="439458"/>
                    <a:pt x="4425981" y="982413"/>
                  </a:cubicBezTo>
                  <a:lnTo>
                    <a:pt x="4425981" y="1063620"/>
                  </a:lnTo>
                  <a:cubicBezTo>
                    <a:pt x="4425981" y="1402967"/>
                    <a:pt x="4039155" y="1701885"/>
                    <a:pt x="3450521" y="1878354"/>
                  </a:cubicBezTo>
                  <a:lnTo>
                    <a:pt x="3382005" y="1896823"/>
                  </a:lnTo>
                  <a:lnTo>
                    <a:pt x="3367210" y="1907052"/>
                  </a:lnTo>
                  <a:cubicBezTo>
                    <a:pt x="3140228" y="2094570"/>
                    <a:pt x="3111325" y="2345173"/>
                    <a:pt x="3114107" y="2477532"/>
                  </a:cubicBezTo>
                  <a:cubicBezTo>
                    <a:pt x="3114107" y="2501411"/>
                    <a:pt x="3117294" y="2525295"/>
                    <a:pt x="3120480" y="2549180"/>
                  </a:cubicBezTo>
                  <a:lnTo>
                    <a:pt x="3120480" y="2568285"/>
                  </a:lnTo>
                  <a:cubicBezTo>
                    <a:pt x="3120480" y="2772095"/>
                    <a:pt x="2714497" y="2936095"/>
                    <a:pt x="2212993" y="2936095"/>
                  </a:cubicBezTo>
                  <a:cubicBezTo>
                    <a:pt x="1711489" y="2936095"/>
                    <a:pt x="1305507" y="2772095"/>
                    <a:pt x="1305507" y="2568285"/>
                  </a:cubicBezTo>
                  <a:cubicBezTo>
                    <a:pt x="1305507" y="2561919"/>
                    <a:pt x="1302321" y="2573064"/>
                    <a:pt x="1305507" y="2549180"/>
                  </a:cubicBezTo>
                  <a:cubicBezTo>
                    <a:pt x="1308693" y="2525295"/>
                    <a:pt x="1311874" y="2501411"/>
                    <a:pt x="1311874" y="2477532"/>
                  </a:cubicBezTo>
                  <a:cubicBezTo>
                    <a:pt x="1313268" y="2346567"/>
                    <a:pt x="1284187" y="2094918"/>
                    <a:pt x="1058249" y="1907117"/>
                  </a:cubicBezTo>
                  <a:lnTo>
                    <a:pt x="1043105" y="1896588"/>
                  </a:lnTo>
                  <a:lnTo>
                    <a:pt x="975461" y="1878354"/>
                  </a:lnTo>
                  <a:cubicBezTo>
                    <a:pt x="386826" y="1701885"/>
                    <a:pt x="0" y="1402967"/>
                    <a:pt x="0" y="1063620"/>
                  </a:cubicBezTo>
                  <a:lnTo>
                    <a:pt x="0" y="982413"/>
                  </a:lnTo>
                  <a:cubicBezTo>
                    <a:pt x="0" y="439458"/>
                    <a:pt x="990275" y="0"/>
                    <a:pt x="2212991" y="0"/>
                  </a:cubicBezTo>
                  <a:close/>
                </a:path>
              </a:pathLst>
            </a:custGeom>
            <a:solidFill>
              <a:schemeClr val="accent2">
                <a:lumMod val="75000"/>
              </a:schemeClr>
            </a:solidFill>
            <a:ln w="0" cap="flat">
              <a:noFill/>
              <a:prstDash val="solid"/>
              <a:miter/>
            </a:ln>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9" name="Freeform 20">
              <a:extLst>
                <a:ext uri="{FF2B5EF4-FFF2-40B4-BE49-F238E27FC236}">
                  <a16:creationId xmlns:a16="http://schemas.microsoft.com/office/drawing/2014/main" id="{1D0B6A93-791D-5C70-A09E-1ED527785B62}"/>
                </a:ext>
              </a:extLst>
            </p:cNvPr>
            <p:cNvSpPr/>
            <p:nvPr/>
          </p:nvSpPr>
          <p:spPr>
            <a:xfrm>
              <a:off x="4125935" y="1928668"/>
              <a:ext cx="3947236" cy="1752298"/>
            </a:xfrm>
            <a:custGeom>
              <a:avLst/>
              <a:gdLst>
                <a:gd name="connsiteX0" fmla="*/ 805716 w 805716"/>
                <a:gd name="connsiteY0" fmla="*/ 178841 h 357682"/>
                <a:gd name="connsiteX1" fmla="*/ 402858 w 805716"/>
                <a:gd name="connsiteY1" fmla="*/ 357683 h 357682"/>
                <a:gd name="connsiteX2" fmla="*/ 0 w 805716"/>
                <a:gd name="connsiteY2" fmla="*/ 178841 h 357682"/>
                <a:gd name="connsiteX3" fmla="*/ 402858 w 805716"/>
                <a:gd name="connsiteY3" fmla="*/ 0 h 357682"/>
                <a:gd name="connsiteX4" fmla="*/ 805716 w 805716"/>
                <a:gd name="connsiteY4" fmla="*/ 178841 h 357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5716" h="357682">
                  <a:moveTo>
                    <a:pt x="805716" y="178841"/>
                  </a:moveTo>
                  <a:cubicBezTo>
                    <a:pt x="805716" y="277613"/>
                    <a:pt x="625350" y="357683"/>
                    <a:pt x="402858" y="357683"/>
                  </a:cubicBezTo>
                  <a:cubicBezTo>
                    <a:pt x="180366" y="357683"/>
                    <a:pt x="0" y="277613"/>
                    <a:pt x="0" y="178841"/>
                  </a:cubicBezTo>
                  <a:cubicBezTo>
                    <a:pt x="0" y="80070"/>
                    <a:pt x="180366" y="0"/>
                    <a:pt x="402858" y="0"/>
                  </a:cubicBezTo>
                  <a:cubicBezTo>
                    <a:pt x="625350" y="0"/>
                    <a:pt x="805716" y="80070"/>
                    <a:pt x="805716" y="178841"/>
                  </a:cubicBezTo>
                  <a:close/>
                </a:path>
              </a:pathLst>
            </a:custGeom>
            <a:solidFill>
              <a:schemeClr val="accent2"/>
            </a:solidFill>
            <a:ln w="0"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0" name="Freeform 21">
              <a:extLst>
                <a:ext uri="{FF2B5EF4-FFF2-40B4-BE49-F238E27FC236}">
                  <a16:creationId xmlns:a16="http://schemas.microsoft.com/office/drawing/2014/main" id="{66979663-876D-A2FC-DEB7-D9E3B744768D}"/>
                </a:ext>
              </a:extLst>
            </p:cNvPr>
            <p:cNvSpPr/>
            <p:nvPr/>
          </p:nvSpPr>
          <p:spPr>
            <a:xfrm>
              <a:off x="4884144" y="2337630"/>
              <a:ext cx="2430816" cy="883248"/>
            </a:xfrm>
            <a:custGeom>
              <a:avLst/>
              <a:gdLst>
                <a:gd name="connsiteX0" fmla="*/ 496182 w 496182"/>
                <a:gd name="connsiteY0" fmla="*/ 90145 h 180290"/>
                <a:gd name="connsiteX1" fmla="*/ 248091 w 496182"/>
                <a:gd name="connsiteY1" fmla="*/ 180291 h 180290"/>
                <a:gd name="connsiteX2" fmla="*/ 0 w 496182"/>
                <a:gd name="connsiteY2" fmla="*/ 90145 h 180290"/>
                <a:gd name="connsiteX3" fmla="*/ 248091 w 496182"/>
                <a:gd name="connsiteY3" fmla="*/ 0 h 180290"/>
                <a:gd name="connsiteX4" fmla="*/ 496182 w 496182"/>
                <a:gd name="connsiteY4" fmla="*/ 90145 h 1802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6182" h="180290">
                  <a:moveTo>
                    <a:pt x="496182" y="90145"/>
                  </a:moveTo>
                  <a:cubicBezTo>
                    <a:pt x="496182" y="139931"/>
                    <a:pt x="385108" y="180291"/>
                    <a:pt x="248091" y="180291"/>
                  </a:cubicBezTo>
                  <a:cubicBezTo>
                    <a:pt x="111074" y="180291"/>
                    <a:pt x="0" y="139931"/>
                    <a:pt x="0" y="90145"/>
                  </a:cubicBezTo>
                  <a:cubicBezTo>
                    <a:pt x="0" y="40359"/>
                    <a:pt x="111074" y="0"/>
                    <a:pt x="248091" y="0"/>
                  </a:cubicBezTo>
                  <a:cubicBezTo>
                    <a:pt x="385108" y="0"/>
                    <a:pt x="496182" y="40359"/>
                    <a:pt x="496182" y="90145"/>
                  </a:cubicBezTo>
                  <a:close/>
                </a:path>
              </a:pathLst>
            </a:custGeom>
            <a:gradFill>
              <a:gsLst>
                <a:gs pos="0">
                  <a:schemeClr val="accent2"/>
                </a:gs>
                <a:gs pos="100000">
                  <a:schemeClr val="accent2">
                    <a:lumMod val="50000"/>
                    <a:alpha val="60000"/>
                  </a:schemeClr>
                </a:gs>
                <a:gs pos="67000">
                  <a:schemeClr val="accent2">
                    <a:lumMod val="75000"/>
                  </a:schemeClr>
                </a:gs>
              </a:gsLst>
              <a:lin ang="5400000" scaled="1"/>
            </a:gradFill>
            <a:ln w="0"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4" name="TextBox 7">
              <a:extLst>
                <a:ext uri="{FF2B5EF4-FFF2-40B4-BE49-F238E27FC236}">
                  <a16:creationId xmlns:a16="http://schemas.microsoft.com/office/drawing/2014/main" id="{E43A36A0-C53D-D902-590B-0C05121D9958}"/>
                </a:ext>
              </a:extLst>
            </p:cNvPr>
            <p:cNvSpPr txBox="1"/>
            <p:nvPr/>
          </p:nvSpPr>
          <p:spPr>
            <a:xfrm>
              <a:off x="5792853" y="3906311"/>
              <a:ext cx="613399" cy="400110"/>
            </a:xfrm>
            <a:prstGeom prst="rect">
              <a:avLst/>
            </a:prstGeom>
            <a:noFill/>
          </p:spPr>
          <p:txBody>
            <a:bodyPr wrap="square" lIns="0" r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b="1" noProof="1">
                  <a:solidFill>
                    <a:schemeClr val="bg1"/>
                  </a:solidFill>
                </a:rPr>
                <a:t>01</a:t>
              </a:r>
            </a:p>
          </p:txBody>
        </p:sp>
        <p:sp>
          <p:nvSpPr>
            <p:cNvPr id="35" name="TextBox 8">
              <a:extLst>
                <a:ext uri="{FF2B5EF4-FFF2-40B4-BE49-F238E27FC236}">
                  <a16:creationId xmlns:a16="http://schemas.microsoft.com/office/drawing/2014/main" id="{7FCD97B9-1129-DE5F-BD6F-7D524D91CD7C}"/>
                </a:ext>
              </a:extLst>
            </p:cNvPr>
            <p:cNvSpPr txBox="1"/>
            <p:nvPr/>
          </p:nvSpPr>
          <p:spPr>
            <a:xfrm>
              <a:off x="5792853" y="5142196"/>
              <a:ext cx="613399" cy="400110"/>
            </a:xfrm>
            <a:prstGeom prst="rect">
              <a:avLst/>
            </a:prstGeom>
            <a:noFill/>
          </p:spPr>
          <p:txBody>
            <a:bodyPr wrap="square" lIns="0" r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b="1" noProof="1">
                  <a:solidFill>
                    <a:schemeClr val="bg1"/>
                  </a:solidFill>
                </a:rPr>
                <a:t>02</a:t>
              </a:r>
            </a:p>
          </p:txBody>
        </p:sp>
        <p:sp>
          <p:nvSpPr>
            <p:cNvPr id="36" name="Freeform: Shape 35">
              <a:extLst>
                <a:ext uri="{FF2B5EF4-FFF2-40B4-BE49-F238E27FC236}">
                  <a16:creationId xmlns:a16="http://schemas.microsoft.com/office/drawing/2014/main" id="{9784753E-FD63-812B-2083-DD094123C3FC}"/>
                </a:ext>
              </a:extLst>
            </p:cNvPr>
            <p:cNvSpPr/>
            <p:nvPr/>
          </p:nvSpPr>
          <p:spPr>
            <a:xfrm>
              <a:off x="5910886" y="5781106"/>
              <a:ext cx="370229" cy="371018"/>
            </a:xfrm>
            <a:custGeom>
              <a:avLst/>
              <a:gdLst>
                <a:gd name="connsiteX0" fmla="*/ 235256 w 370229"/>
                <a:gd name="connsiteY0" fmla="*/ 0 h 371018"/>
                <a:gd name="connsiteX1" fmla="*/ 228961 w 370229"/>
                <a:gd name="connsiteY1" fmla="*/ 186256 h 371018"/>
                <a:gd name="connsiteX2" fmla="*/ 339110 w 370229"/>
                <a:gd name="connsiteY2" fmla="*/ 161656 h 371018"/>
                <a:gd name="connsiteX3" fmla="*/ 362637 w 370229"/>
                <a:gd name="connsiteY3" fmla="*/ 204440 h 371018"/>
                <a:gd name="connsiteX4" fmla="*/ 203294 w 370229"/>
                <a:gd name="connsiteY4" fmla="*/ 363798 h 371018"/>
                <a:gd name="connsiteX5" fmla="*/ 166934 w 370229"/>
                <a:gd name="connsiteY5" fmla="*/ 363798 h 371018"/>
                <a:gd name="connsiteX6" fmla="*/ 7591 w 370229"/>
                <a:gd name="connsiteY6" fmla="*/ 204440 h 371018"/>
                <a:gd name="connsiteX7" fmla="*/ 31118 w 370229"/>
                <a:gd name="connsiteY7" fmla="*/ 161656 h 371018"/>
                <a:gd name="connsiteX8" fmla="*/ 141267 w 370229"/>
                <a:gd name="connsiteY8" fmla="*/ 186256 h 371018"/>
                <a:gd name="connsiteX9" fmla="*/ 134974 w 370229"/>
                <a:gd name="connsiteY9" fmla="*/ 0 h 371018"/>
                <a:gd name="connsiteX10" fmla="*/ 185114 w 370229"/>
                <a:gd name="connsiteY10" fmla="*/ 2041 h 371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70229" h="371018">
                  <a:moveTo>
                    <a:pt x="235256" y="0"/>
                  </a:moveTo>
                  <a:lnTo>
                    <a:pt x="228961" y="186256"/>
                  </a:lnTo>
                  <a:lnTo>
                    <a:pt x="339110" y="161656"/>
                  </a:lnTo>
                  <a:cubicBezTo>
                    <a:pt x="363707" y="156309"/>
                    <a:pt x="380821" y="186256"/>
                    <a:pt x="362637" y="204440"/>
                  </a:cubicBezTo>
                  <a:lnTo>
                    <a:pt x="203294" y="363798"/>
                  </a:lnTo>
                  <a:cubicBezTo>
                    <a:pt x="192601" y="373425"/>
                    <a:pt x="176561" y="373425"/>
                    <a:pt x="166934" y="363798"/>
                  </a:cubicBezTo>
                  <a:lnTo>
                    <a:pt x="7591" y="204440"/>
                  </a:lnTo>
                  <a:cubicBezTo>
                    <a:pt x="-10589" y="186256"/>
                    <a:pt x="6521" y="156309"/>
                    <a:pt x="31118" y="161656"/>
                  </a:cubicBezTo>
                  <a:lnTo>
                    <a:pt x="141267" y="186256"/>
                  </a:lnTo>
                  <a:lnTo>
                    <a:pt x="134974" y="0"/>
                  </a:lnTo>
                  <a:lnTo>
                    <a:pt x="185114" y="2041"/>
                  </a:lnTo>
                  <a:close/>
                </a:path>
              </a:pathLst>
            </a:custGeom>
            <a:solidFill>
              <a:schemeClr val="tx2"/>
            </a:solidFill>
            <a:ln w="0" cap="flat">
              <a:noFill/>
              <a:prstDash val="solid"/>
              <a:miter/>
            </a:ln>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sp>
        <p:nvSpPr>
          <p:cNvPr id="42" name="Arrow: Down 41">
            <a:extLst>
              <a:ext uri="{FF2B5EF4-FFF2-40B4-BE49-F238E27FC236}">
                <a16:creationId xmlns:a16="http://schemas.microsoft.com/office/drawing/2014/main" id="{AFE07975-3675-E505-ECDD-83ADE75549CD}"/>
              </a:ext>
            </a:extLst>
          </p:cNvPr>
          <p:cNvSpPr/>
          <p:nvPr/>
        </p:nvSpPr>
        <p:spPr>
          <a:xfrm>
            <a:off x="5807357" y="1296381"/>
            <a:ext cx="767827" cy="9385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4" name="TextBox 8">
            <a:extLst>
              <a:ext uri="{FF2B5EF4-FFF2-40B4-BE49-F238E27FC236}">
                <a16:creationId xmlns:a16="http://schemas.microsoft.com/office/drawing/2014/main" id="{2B8C48A6-9B39-F282-C1EA-3B55C9CC54FC}"/>
              </a:ext>
            </a:extLst>
          </p:cNvPr>
          <p:cNvSpPr txBox="1"/>
          <p:nvPr/>
        </p:nvSpPr>
        <p:spPr>
          <a:xfrm>
            <a:off x="5962562" y="5700073"/>
            <a:ext cx="613399" cy="400110"/>
          </a:xfrm>
          <a:prstGeom prst="rect">
            <a:avLst/>
          </a:prstGeom>
          <a:noFill/>
        </p:spPr>
        <p:txBody>
          <a:bodyPr wrap="square" lIns="0" r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b="1" noProof="1">
                <a:solidFill>
                  <a:schemeClr val="accent1"/>
                </a:solidFill>
              </a:rPr>
              <a:t>03</a:t>
            </a:r>
          </a:p>
        </p:txBody>
      </p:sp>
      <p:cxnSp>
        <p:nvCxnSpPr>
          <p:cNvPr id="46" name="Straight Arrow Connector 45">
            <a:extLst>
              <a:ext uri="{FF2B5EF4-FFF2-40B4-BE49-F238E27FC236}">
                <a16:creationId xmlns:a16="http://schemas.microsoft.com/office/drawing/2014/main" id="{028C631C-9ACA-168E-D55E-604F94B33EB3}"/>
              </a:ext>
            </a:extLst>
          </p:cNvPr>
          <p:cNvCxnSpPr/>
          <p:nvPr/>
        </p:nvCxnSpPr>
        <p:spPr>
          <a:xfrm>
            <a:off x="6450823" y="5909736"/>
            <a:ext cx="133851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TextBox 6">
            <a:extLst>
              <a:ext uri="{FF2B5EF4-FFF2-40B4-BE49-F238E27FC236}">
                <a16:creationId xmlns:a16="http://schemas.microsoft.com/office/drawing/2014/main" id="{E8381002-DB90-B1F8-BC00-46CB5CA6B134}"/>
              </a:ext>
            </a:extLst>
          </p:cNvPr>
          <p:cNvSpPr txBox="1"/>
          <p:nvPr/>
        </p:nvSpPr>
        <p:spPr>
          <a:xfrm>
            <a:off x="7832933" y="5713001"/>
            <a:ext cx="2926080" cy="400110"/>
          </a:xfrm>
          <a:prstGeom prst="rect">
            <a:avLst/>
          </a:prstGeom>
          <a:solidFill>
            <a:schemeClr val="accent3">
              <a:alpha val="20000"/>
            </a:schemeClr>
          </a:solidFill>
        </p:spPr>
        <p:txBody>
          <a:bodyPr wrap="square" lIns="91440" rIns="91440" rtlCol="0" anchor="b">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b="1" noProof="1">
                <a:solidFill>
                  <a:schemeClr val="accent1"/>
                </a:solidFill>
              </a:rPr>
              <a:t>03. Comply with rules</a:t>
            </a:r>
          </a:p>
        </p:txBody>
      </p:sp>
      <p:sp>
        <p:nvSpPr>
          <p:cNvPr id="49" name="TextBox 48">
            <a:extLst>
              <a:ext uri="{FF2B5EF4-FFF2-40B4-BE49-F238E27FC236}">
                <a16:creationId xmlns:a16="http://schemas.microsoft.com/office/drawing/2014/main" id="{90466FC1-D6CC-D979-0332-582F1F82E2EC}"/>
              </a:ext>
            </a:extLst>
          </p:cNvPr>
          <p:cNvSpPr txBox="1"/>
          <p:nvPr/>
        </p:nvSpPr>
        <p:spPr>
          <a:xfrm>
            <a:off x="886820" y="4548815"/>
            <a:ext cx="3048000" cy="369332"/>
          </a:xfrm>
          <a:prstGeom prst="rect">
            <a:avLst/>
          </a:prstGeom>
          <a:noFill/>
        </p:spPr>
        <p:txBody>
          <a:bodyPr wrap="square">
            <a:spAutoFit/>
          </a:bodyPr>
          <a:lstStyle/>
          <a:p>
            <a:pPr algn="just">
              <a:spcBef>
                <a:spcPct val="20000"/>
              </a:spcBef>
              <a:spcAft>
                <a:spcPts val="600"/>
              </a:spcAft>
              <a:buClr>
                <a:schemeClr val="accent2"/>
              </a:buClr>
              <a:buSzPct val="92000"/>
            </a:pPr>
            <a:r>
              <a:rPr lang="en-US" i="1" dirty="0">
                <a:solidFill>
                  <a:schemeClr val="tx2"/>
                </a:solidFill>
              </a:rPr>
              <a:t>This is an inclusive definition.</a:t>
            </a:r>
          </a:p>
        </p:txBody>
      </p:sp>
      <p:sp>
        <p:nvSpPr>
          <p:cNvPr id="50" name="TextBox 49">
            <a:extLst>
              <a:ext uri="{FF2B5EF4-FFF2-40B4-BE49-F238E27FC236}">
                <a16:creationId xmlns:a16="http://schemas.microsoft.com/office/drawing/2014/main" id="{948204F4-9912-B81E-5FB8-57F917B5BC2A}"/>
              </a:ext>
            </a:extLst>
          </p:cNvPr>
          <p:cNvSpPr txBox="1"/>
          <p:nvPr/>
        </p:nvSpPr>
        <p:spPr>
          <a:xfrm>
            <a:off x="2901951" y="6324790"/>
            <a:ext cx="9131568" cy="365126"/>
          </a:xfrm>
          <a:prstGeom prst="rect">
            <a:avLst/>
          </a:prstGeom>
        </p:spPr>
        <p:txBody>
          <a:bodyPr vert="horz" lIns="91440" tIns="45720" rIns="91440" bIns="45720" rtlCol="0" anchor="ctr">
            <a:normAutofit/>
          </a:bodyPr>
          <a:lstStyle/>
          <a:p>
            <a:pPr algn="just">
              <a:spcBef>
                <a:spcPct val="20000"/>
              </a:spcBef>
              <a:spcAft>
                <a:spcPts val="600"/>
              </a:spcAft>
              <a:buClr>
                <a:schemeClr val="accent2"/>
              </a:buClr>
              <a:buSzPct val="92000"/>
            </a:pPr>
            <a:r>
              <a:rPr lang="en-US" sz="1600" i="1" dirty="0">
                <a:solidFill>
                  <a:schemeClr val="tx2"/>
                </a:solidFill>
              </a:rPr>
              <a:t>Chapter V- Acceptance of Deposit (Doesn’t apply to Banks, NBFC and Housing Finance Companies)</a:t>
            </a:r>
          </a:p>
        </p:txBody>
      </p:sp>
    </p:spTree>
    <p:extLst>
      <p:ext uri="{BB962C8B-B14F-4D97-AF65-F5344CB8AC3E}">
        <p14:creationId xmlns:p14="http://schemas.microsoft.com/office/powerpoint/2010/main" val="1286502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DB691D59-8F51-4DD8-AD41-D568D29B08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3" name="Rectangle 42">
            <a:extLst>
              <a:ext uri="{FF2B5EF4-FFF2-40B4-BE49-F238E27FC236}">
                <a16:creationId xmlns:a16="http://schemas.microsoft.com/office/drawing/2014/main" id="{204AEF18-0627-48F3-9B3D-F7E8F050B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4" name="Rectangle 43">
            <a:extLst>
              <a:ext uri="{FF2B5EF4-FFF2-40B4-BE49-F238E27FC236}">
                <a16:creationId xmlns:a16="http://schemas.microsoft.com/office/drawing/2014/main" id="{CEAEE08A-C572-438F-9753-B0D527A51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5" name="Rectangle 44">
            <a:extLst>
              <a:ext uri="{FF2B5EF4-FFF2-40B4-BE49-F238E27FC236}">
                <a16:creationId xmlns:a16="http://schemas.microsoft.com/office/drawing/2014/main" id="{DB93146F-62ED-4C59-844C-0935D0FB50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useBgFill="1">
        <p:nvSpPr>
          <p:cNvPr id="46" name="Rectangle 45">
            <a:extLst>
              <a:ext uri="{FF2B5EF4-FFF2-40B4-BE49-F238E27FC236}">
                <a16:creationId xmlns:a16="http://schemas.microsoft.com/office/drawing/2014/main" id="{F9CD4BEB-C391-4F7E-9838-95411A832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23900"/>
            <a:ext cx="12192000" cy="61341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27981281-9E60-A94C-A1B1-B13D3729A65F}"/>
              </a:ext>
            </a:extLst>
          </p:cNvPr>
          <p:cNvSpPr>
            <a:spLocks noGrp="1"/>
          </p:cNvSpPr>
          <p:nvPr>
            <p:ph type="title"/>
          </p:nvPr>
        </p:nvSpPr>
        <p:spPr>
          <a:xfrm>
            <a:off x="581191" y="723901"/>
            <a:ext cx="10993549" cy="715432"/>
          </a:xfrm>
        </p:spPr>
        <p:txBody>
          <a:bodyPr vert="horz" lIns="91440" tIns="45720" rIns="91440" bIns="45720" rtlCol="0" anchor="b">
            <a:normAutofit/>
          </a:bodyPr>
          <a:lstStyle/>
          <a:p>
            <a:r>
              <a:rPr lang="en-US" sz="3600" dirty="0">
                <a:solidFill>
                  <a:schemeClr val="accent1"/>
                </a:solidFill>
              </a:rPr>
              <a:t>Balance Sheet</a:t>
            </a:r>
          </a:p>
        </p:txBody>
      </p:sp>
      <p:sp>
        <p:nvSpPr>
          <p:cNvPr id="5" name="TextBox 4">
            <a:extLst>
              <a:ext uri="{FF2B5EF4-FFF2-40B4-BE49-F238E27FC236}">
                <a16:creationId xmlns:a16="http://schemas.microsoft.com/office/drawing/2014/main" id="{4E03C1CE-D302-82FA-6147-69A8A3B4B5EE}"/>
              </a:ext>
            </a:extLst>
          </p:cNvPr>
          <p:cNvSpPr txBox="1"/>
          <p:nvPr/>
        </p:nvSpPr>
        <p:spPr>
          <a:xfrm>
            <a:off x="596717" y="1385019"/>
            <a:ext cx="10993546" cy="525565"/>
          </a:xfrm>
          <a:prstGeom prst="rect">
            <a:avLst/>
          </a:prstGeom>
        </p:spPr>
        <p:txBody>
          <a:bodyPr vert="horz" lIns="91440" tIns="45720" rIns="91440" bIns="45720" rtlCol="0" anchor="t">
            <a:normAutofit/>
          </a:bodyPr>
          <a:lstStyle/>
          <a:p>
            <a:pPr>
              <a:spcBef>
                <a:spcPct val="20000"/>
              </a:spcBef>
              <a:spcAft>
                <a:spcPts val="600"/>
              </a:spcAft>
              <a:buClr>
                <a:schemeClr val="accent2"/>
              </a:buClr>
              <a:buSzPct val="92000"/>
            </a:pPr>
            <a:r>
              <a:rPr lang="en-US" sz="1600" b="1" cap="all">
                <a:solidFill>
                  <a:schemeClr val="accent2"/>
                </a:solidFill>
              </a:rPr>
              <a:t>Source of Funds</a:t>
            </a:r>
          </a:p>
        </p:txBody>
      </p:sp>
      <p:graphicFrame>
        <p:nvGraphicFramePr>
          <p:cNvPr id="2" name="Table 1">
            <a:extLst>
              <a:ext uri="{FF2B5EF4-FFF2-40B4-BE49-F238E27FC236}">
                <a16:creationId xmlns:a16="http://schemas.microsoft.com/office/drawing/2014/main" id="{96E5DCC4-6F4B-0760-F27C-01FC8458B3E6}"/>
              </a:ext>
            </a:extLst>
          </p:cNvPr>
          <p:cNvGraphicFramePr>
            <a:graphicFrameLocks noGrp="1"/>
          </p:cNvGraphicFramePr>
          <p:nvPr>
            <p:extLst>
              <p:ext uri="{D42A27DB-BD31-4B8C-83A1-F6EECF244321}">
                <p14:modId xmlns:p14="http://schemas.microsoft.com/office/powerpoint/2010/main" val="1301626304"/>
              </p:ext>
            </p:extLst>
          </p:nvPr>
        </p:nvGraphicFramePr>
        <p:xfrm>
          <a:off x="2430142" y="1910584"/>
          <a:ext cx="8525725" cy="4421626"/>
        </p:xfrm>
        <a:graphic>
          <a:graphicData uri="http://schemas.openxmlformats.org/drawingml/2006/table">
            <a:tbl>
              <a:tblPr firstRow="1" bandRow="1">
                <a:tableStyleId>{5C22544A-7EE6-4342-B048-85BDC9FD1C3A}</a:tableStyleId>
              </a:tblPr>
              <a:tblGrid>
                <a:gridCol w="8525725">
                  <a:extLst>
                    <a:ext uri="{9D8B030D-6E8A-4147-A177-3AD203B41FA5}">
                      <a16:colId xmlns:a16="http://schemas.microsoft.com/office/drawing/2014/main" val="2974584391"/>
                    </a:ext>
                  </a:extLst>
                </a:gridCol>
              </a:tblGrid>
              <a:tr h="310978">
                <a:tc>
                  <a:txBody>
                    <a:bodyPr/>
                    <a:lstStyle/>
                    <a:p>
                      <a:pPr algn="ctr"/>
                      <a:r>
                        <a:rPr lang="en-IN" sz="1300"/>
                        <a:t>Liabilities </a:t>
                      </a:r>
                    </a:p>
                  </a:txBody>
                  <a:tcPr marL="68234" marR="68234" marT="34117" marB="34117"/>
                </a:tc>
                <a:extLst>
                  <a:ext uri="{0D108BD9-81ED-4DB2-BD59-A6C34878D82A}">
                    <a16:rowId xmlns:a16="http://schemas.microsoft.com/office/drawing/2014/main" val="1267654211"/>
                  </a:ext>
                </a:extLst>
              </a:tr>
              <a:tr h="310978">
                <a:tc>
                  <a:txBody>
                    <a:bodyPr/>
                    <a:lstStyle/>
                    <a:p>
                      <a:r>
                        <a:rPr lang="en-IN" sz="1800" dirty="0"/>
                        <a:t>Loans from Banks/NBFC</a:t>
                      </a:r>
                    </a:p>
                  </a:txBody>
                  <a:tcPr marL="68234" marR="68234" marT="34117" marB="34117"/>
                </a:tc>
                <a:extLst>
                  <a:ext uri="{0D108BD9-81ED-4DB2-BD59-A6C34878D82A}">
                    <a16:rowId xmlns:a16="http://schemas.microsoft.com/office/drawing/2014/main" val="94827986"/>
                  </a:ext>
                </a:extLst>
              </a:tr>
              <a:tr h="310978">
                <a:tc>
                  <a:txBody>
                    <a:bodyPr/>
                    <a:lstStyle/>
                    <a:p>
                      <a:r>
                        <a:rPr lang="en-IN" sz="1800" dirty="0"/>
                        <a:t>Secured Debenture </a:t>
                      </a:r>
                    </a:p>
                  </a:txBody>
                  <a:tcPr marL="68234" marR="68234" marT="34117" marB="34117"/>
                </a:tc>
                <a:extLst>
                  <a:ext uri="{0D108BD9-81ED-4DB2-BD59-A6C34878D82A}">
                    <a16:rowId xmlns:a16="http://schemas.microsoft.com/office/drawing/2014/main" val="3563783649"/>
                  </a:ext>
                </a:extLst>
              </a:tr>
              <a:tr h="310978">
                <a:tc>
                  <a:txBody>
                    <a:bodyPr/>
                    <a:lstStyle/>
                    <a:p>
                      <a:r>
                        <a:rPr lang="en-IN" sz="1800"/>
                        <a:t>Unsecured Debenture </a:t>
                      </a:r>
                    </a:p>
                  </a:txBody>
                  <a:tcPr marL="68234" marR="68234" marT="34117" marB="34117"/>
                </a:tc>
                <a:extLst>
                  <a:ext uri="{0D108BD9-81ED-4DB2-BD59-A6C34878D82A}">
                    <a16:rowId xmlns:a16="http://schemas.microsoft.com/office/drawing/2014/main" val="2920166018"/>
                  </a:ext>
                </a:extLst>
              </a:tr>
              <a:tr h="310978">
                <a:tc>
                  <a:txBody>
                    <a:bodyPr/>
                    <a:lstStyle/>
                    <a:p>
                      <a:r>
                        <a:rPr lang="en-IN" sz="1800" dirty="0"/>
                        <a:t>Optionally Convertible Debentures</a:t>
                      </a:r>
                    </a:p>
                  </a:txBody>
                  <a:tcPr marL="68234" marR="68234" marT="34117" marB="34117"/>
                </a:tc>
                <a:extLst>
                  <a:ext uri="{0D108BD9-81ED-4DB2-BD59-A6C34878D82A}">
                    <a16:rowId xmlns:a16="http://schemas.microsoft.com/office/drawing/2014/main" val="3501354234"/>
                  </a:ext>
                </a:extLst>
              </a:tr>
              <a:tr h="31097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u="none" dirty="0"/>
                        <a:t>Compulsorily Convertible </a:t>
                      </a:r>
                      <a:r>
                        <a:rPr lang="en-IN" sz="1800" dirty="0"/>
                        <a:t>Debentures</a:t>
                      </a:r>
                    </a:p>
                  </a:txBody>
                  <a:tcPr marL="68234" marR="68234" marT="34117" marB="34117"/>
                </a:tc>
                <a:extLst>
                  <a:ext uri="{0D108BD9-81ED-4DB2-BD59-A6C34878D82A}">
                    <a16:rowId xmlns:a16="http://schemas.microsoft.com/office/drawing/2014/main" val="1801998888"/>
                  </a:ext>
                </a:extLst>
              </a:tr>
              <a:tr h="31097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t>Advance from Customers for supply</a:t>
                      </a:r>
                    </a:p>
                  </a:txBody>
                  <a:tcPr marL="68234" marR="68234" marT="34117" marB="34117"/>
                </a:tc>
                <a:extLst>
                  <a:ext uri="{0D108BD9-81ED-4DB2-BD59-A6C34878D82A}">
                    <a16:rowId xmlns:a16="http://schemas.microsoft.com/office/drawing/2014/main" val="2344310757"/>
                  </a:ext>
                </a:extLst>
              </a:tr>
              <a:tr h="31097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t>Security Deposit </a:t>
                      </a:r>
                    </a:p>
                  </a:txBody>
                  <a:tcPr marL="68234" marR="68234" marT="34117" marB="34117"/>
                </a:tc>
                <a:extLst>
                  <a:ext uri="{0D108BD9-81ED-4DB2-BD59-A6C34878D82A}">
                    <a16:rowId xmlns:a16="http://schemas.microsoft.com/office/drawing/2014/main" val="3385519684"/>
                  </a:ext>
                </a:extLst>
              </a:tr>
              <a:tr h="31097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t>Convertible note</a:t>
                      </a:r>
                    </a:p>
                  </a:txBody>
                  <a:tcPr marL="68234" marR="68234" marT="34117" marB="34117"/>
                </a:tc>
                <a:extLst>
                  <a:ext uri="{0D108BD9-81ED-4DB2-BD59-A6C34878D82A}">
                    <a16:rowId xmlns:a16="http://schemas.microsoft.com/office/drawing/2014/main" val="3854957272"/>
                  </a:ext>
                </a:extLst>
              </a:tr>
              <a:tr h="31097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t>Loan from Promoter’s HUF</a:t>
                      </a:r>
                    </a:p>
                  </a:txBody>
                  <a:tcPr marL="68234" marR="68234" marT="34117" marB="34117"/>
                </a:tc>
                <a:extLst>
                  <a:ext uri="{0D108BD9-81ED-4DB2-BD59-A6C34878D82A}">
                    <a16:rowId xmlns:a16="http://schemas.microsoft.com/office/drawing/2014/main" val="3777104702"/>
                  </a:ext>
                </a:extLst>
              </a:tr>
              <a:tr h="31097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t>Loan from LLP</a:t>
                      </a:r>
                    </a:p>
                  </a:txBody>
                  <a:tcPr marL="68234" marR="68234" marT="34117" marB="34117"/>
                </a:tc>
                <a:extLst>
                  <a:ext uri="{0D108BD9-81ED-4DB2-BD59-A6C34878D82A}">
                    <a16:rowId xmlns:a16="http://schemas.microsoft.com/office/drawing/2014/main" val="1201585610"/>
                  </a:ext>
                </a:extLst>
              </a:tr>
              <a:tr h="31097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t>Loan from Director</a:t>
                      </a:r>
                    </a:p>
                  </a:txBody>
                  <a:tcPr marL="68234" marR="68234" marT="34117" marB="34117"/>
                </a:tc>
                <a:extLst>
                  <a:ext uri="{0D108BD9-81ED-4DB2-BD59-A6C34878D82A}">
                    <a16:rowId xmlns:a16="http://schemas.microsoft.com/office/drawing/2014/main" val="2197766960"/>
                  </a:ext>
                </a:extLst>
              </a:tr>
              <a:tr h="31097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t>Loan from a Promoter company</a:t>
                      </a:r>
                    </a:p>
                  </a:txBody>
                  <a:tcPr marL="68234" marR="68234" marT="34117" marB="34117"/>
                </a:tc>
                <a:extLst>
                  <a:ext uri="{0D108BD9-81ED-4DB2-BD59-A6C34878D82A}">
                    <a16:rowId xmlns:a16="http://schemas.microsoft.com/office/drawing/2014/main" val="1186972639"/>
                  </a:ext>
                </a:extLst>
              </a:tr>
            </a:tbl>
          </a:graphicData>
        </a:graphic>
      </p:graphicFrame>
      <p:sp>
        <p:nvSpPr>
          <p:cNvPr id="6" name="Footer Placeholder 3">
            <a:extLst>
              <a:ext uri="{FF2B5EF4-FFF2-40B4-BE49-F238E27FC236}">
                <a16:creationId xmlns:a16="http://schemas.microsoft.com/office/drawing/2014/main" id="{31DE17CB-F1C4-77B5-BB03-4619B3B02A15}"/>
              </a:ext>
            </a:extLst>
          </p:cNvPr>
          <p:cNvSpPr>
            <a:spLocks noGrp="1"/>
          </p:cNvSpPr>
          <p:nvPr>
            <p:ph type="ftr" sz="quarter" idx="11"/>
          </p:nvPr>
        </p:nvSpPr>
        <p:spPr>
          <a:xfrm>
            <a:off x="581190" y="6321262"/>
            <a:ext cx="6917210" cy="365125"/>
          </a:xfrm>
        </p:spPr>
        <p:txBody>
          <a:bodyPr/>
          <a:lstStyle/>
          <a:p>
            <a:r>
              <a:rPr lang="en-US" dirty="0"/>
              <a:t>Chapter V- Acceptance of Deposits</a:t>
            </a:r>
          </a:p>
        </p:txBody>
      </p:sp>
    </p:spTree>
    <p:extLst>
      <p:ext uri="{BB962C8B-B14F-4D97-AF65-F5344CB8AC3E}">
        <p14:creationId xmlns:p14="http://schemas.microsoft.com/office/powerpoint/2010/main" val="2630021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DB691D59-8F51-4DD8-AD41-D568D29B08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3" name="Rectangle 12">
            <a:extLst>
              <a:ext uri="{FF2B5EF4-FFF2-40B4-BE49-F238E27FC236}">
                <a16:creationId xmlns:a16="http://schemas.microsoft.com/office/drawing/2014/main" id="{204AEF18-0627-48F3-9B3D-F7E8F050B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5" name="Rectangle 14">
            <a:extLst>
              <a:ext uri="{FF2B5EF4-FFF2-40B4-BE49-F238E27FC236}">
                <a16:creationId xmlns:a16="http://schemas.microsoft.com/office/drawing/2014/main" id="{CEAEE08A-C572-438F-9753-B0D527A51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7" name="Rectangle 16">
            <a:extLst>
              <a:ext uri="{FF2B5EF4-FFF2-40B4-BE49-F238E27FC236}">
                <a16:creationId xmlns:a16="http://schemas.microsoft.com/office/drawing/2014/main" id="{993F09C6-4F57-4B05-9592-E253D8BC62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useBgFill="1">
        <p:nvSpPr>
          <p:cNvPr id="19" name="Rectangle 18">
            <a:extLst>
              <a:ext uri="{FF2B5EF4-FFF2-40B4-BE49-F238E27FC236}">
                <a16:creationId xmlns:a16="http://schemas.microsoft.com/office/drawing/2014/main" id="{9ADDB9E1-AB12-462E-8E0D-83CA31C6EB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14040EB-4842-44D5-9380-BDF41FB7BA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1436"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 name="Title 3">
            <a:extLst>
              <a:ext uri="{FF2B5EF4-FFF2-40B4-BE49-F238E27FC236}">
                <a16:creationId xmlns:a16="http://schemas.microsoft.com/office/drawing/2014/main" id="{27981281-9E60-A94C-A1B1-B13D3729A65F}"/>
              </a:ext>
            </a:extLst>
          </p:cNvPr>
          <p:cNvSpPr>
            <a:spLocks noGrp="1"/>
          </p:cNvSpPr>
          <p:nvPr>
            <p:ph type="title"/>
          </p:nvPr>
        </p:nvSpPr>
        <p:spPr>
          <a:xfrm>
            <a:off x="803189" y="1209184"/>
            <a:ext cx="3089189" cy="4734416"/>
          </a:xfrm>
        </p:spPr>
        <p:txBody>
          <a:bodyPr vert="horz" lIns="91440" tIns="45720" rIns="91440" bIns="45720" rtlCol="0" anchor="ctr">
            <a:normAutofit/>
          </a:bodyPr>
          <a:lstStyle/>
          <a:p>
            <a:r>
              <a:rPr lang="en-US" dirty="0">
                <a:solidFill>
                  <a:srgbClr val="FFFFFF"/>
                </a:solidFill>
              </a:rPr>
              <a:t>Definition of deposit</a:t>
            </a:r>
          </a:p>
        </p:txBody>
      </p:sp>
      <p:sp>
        <p:nvSpPr>
          <p:cNvPr id="23" name="Rectangle 22">
            <a:extLst>
              <a:ext uri="{FF2B5EF4-FFF2-40B4-BE49-F238E27FC236}">
                <a16:creationId xmlns:a16="http://schemas.microsoft.com/office/drawing/2014/main" id="{0C076E08-C160-41E7-8D09-E2436B5917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5" name="Rectangle 24">
            <a:extLst>
              <a:ext uri="{FF2B5EF4-FFF2-40B4-BE49-F238E27FC236}">
                <a16:creationId xmlns:a16="http://schemas.microsoft.com/office/drawing/2014/main" id="{25A65B62-07C4-4876-A101-9C85F48A02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7" name="Rectangle 26">
            <a:extLst>
              <a:ext uri="{FF2B5EF4-FFF2-40B4-BE49-F238E27FC236}">
                <a16:creationId xmlns:a16="http://schemas.microsoft.com/office/drawing/2014/main" id="{D02BCE7C-4E97-4627-9FD1-DD7B633E55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graphicFrame>
        <p:nvGraphicFramePr>
          <p:cNvPr id="29" name="TextBox 2">
            <a:extLst>
              <a:ext uri="{FF2B5EF4-FFF2-40B4-BE49-F238E27FC236}">
                <a16:creationId xmlns:a16="http://schemas.microsoft.com/office/drawing/2014/main" id="{A6580CFA-83A7-C24B-DED5-7AA354DA032A}"/>
              </a:ext>
            </a:extLst>
          </p:cNvPr>
          <p:cNvGraphicFramePr/>
          <p:nvPr>
            <p:extLst>
              <p:ext uri="{D42A27DB-BD31-4B8C-83A1-F6EECF244321}">
                <p14:modId xmlns:p14="http://schemas.microsoft.com/office/powerpoint/2010/main" val="4145956662"/>
              </p:ext>
            </p:extLst>
          </p:nvPr>
        </p:nvGraphicFramePr>
        <p:xfrm>
          <a:off x="4241830" y="723899"/>
          <a:ext cx="7528943" cy="5676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Footer Placeholder 1">
            <a:extLst>
              <a:ext uri="{FF2B5EF4-FFF2-40B4-BE49-F238E27FC236}">
                <a16:creationId xmlns:a16="http://schemas.microsoft.com/office/drawing/2014/main" id="{8EFAC909-6A7E-0078-7CC1-C910A4723BBB}"/>
              </a:ext>
            </a:extLst>
          </p:cNvPr>
          <p:cNvSpPr>
            <a:spLocks noGrp="1"/>
          </p:cNvSpPr>
          <p:nvPr>
            <p:ph type="ftr" sz="quarter" idx="11"/>
          </p:nvPr>
        </p:nvSpPr>
        <p:spPr/>
        <p:txBody>
          <a:bodyPr/>
          <a:lstStyle/>
          <a:p>
            <a:r>
              <a:rPr lang="en-US"/>
              <a:t>Chapter V- Acceptance of Deposits</a:t>
            </a:r>
            <a:endParaRPr lang="en-US" dirty="0"/>
          </a:p>
        </p:txBody>
      </p:sp>
    </p:spTree>
    <p:extLst>
      <p:ext uri="{BB962C8B-B14F-4D97-AF65-F5344CB8AC3E}">
        <p14:creationId xmlns:p14="http://schemas.microsoft.com/office/powerpoint/2010/main" val="3649894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DB691D59-8F51-4DD8-AD41-D568D29B08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3" name="Rectangle 12">
            <a:extLst>
              <a:ext uri="{FF2B5EF4-FFF2-40B4-BE49-F238E27FC236}">
                <a16:creationId xmlns:a16="http://schemas.microsoft.com/office/drawing/2014/main" id="{204AEF18-0627-48F3-9B3D-F7E8F050B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5" name="Rectangle 14">
            <a:extLst>
              <a:ext uri="{FF2B5EF4-FFF2-40B4-BE49-F238E27FC236}">
                <a16:creationId xmlns:a16="http://schemas.microsoft.com/office/drawing/2014/main" id="{CEAEE08A-C572-438F-9753-B0D527A51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7" name="Rectangle 16">
            <a:extLst>
              <a:ext uri="{FF2B5EF4-FFF2-40B4-BE49-F238E27FC236}">
                <a16:creationId xmlns:a16="http://schemas.microsoft.com/office/drawing/2014/main" id="{993F09C6-4F57-4B05-9592-E253D8BC62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useBgFill="1">
        <p:nvSpPr>
          <p:cNvPr id="19" name="Rectangle 18">
            <a:extLst>
              <a:ext uri="{FF2B5EF4-FFF2-40B4-BE49-F238E27FC236}">
                <a16:creationId xmlns:a16="http://schemas.microsoft.com/office/drawing/2014/main" id="{9ADDB9E1-AB12-462E-8E0D-83CA31C6EB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14040EB-4842-44D5-9380-BDF41FB7BA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1436"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3" name="Rectangle 22">
            <a:extLst>
              <a:ext uri="{FF2B5EF4-FFF2-40B4-BE49-F238E27FC236}">
                <a16:creationId xmlns:a16="http://schemas.microsoft.com/office/drawing/2014/main" id="{0C076E08-C160-41E7-8D09-E2436B5917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5" name="Rectangle 24">
            <a:extLst>
              <a:ext uri="{FF2B5EF4-FFF2-40B4-BE49-F238E27FC236}">
                <a16:creationId xmlns:a16="http://schemas.microsoft.com/office/drawing/2014/main" id="{25A65B62-07C4-4876-A101-9C85F48A02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7" name="Rectangle 26">
            <a:extLst>
              <a:ext uri="{FF2B5EF4-FFF2-40B4-BE49-F238E27FC236}">
                <a16:creationId xmlns:a16="http://schemas.microsoft.com/office/drawing/2014/main" id="{D02BCE7C-4E97-4627-9FD1-DD7B633E55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graphicFrame>
        <p:nvGraphicFramePr>
          <p:cNvPr id="29" name="TextBox 2">
            <a:extLst>
              <a:ext uri="{FF2B5EF4-FFF2-40B4-BE49-F238E27FC236}">
                <a16:creationId xmlns:a16="http://schemas.microsoft.com/office/drawing/2014/main" id="{A6580CFA-83A7-C24B-DED5-7AA354DA032A}"/>
              </a:ext>
            </a:extLst>
          </p:cNvPr>
          <p:cNvGraphicFramePr/>
          <p:nvPr>
            <p:extLst>
              <p:ext uri="{D42A27DB-BD31-4B8C-83A1-F6EECF244321}">
                <p14:modId xmlns:p14="http://schemas.microsoft.com/office/powerpoint/2010/main" val="4199693669"/>
              </p:ext>
            </p:extLst>
          </p:nvPr>
        </p:nvGraphicFramePr>
        <p:xfrm>
          <a:off x="4241830" y="723899"/>
          <a:ext cx="7528943" cy="5676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3">
            <a:extLst>
              <a:ext uri="{FF2B5EF4-FFF2-40B4-BE49-F238E27FC236}">
                <a16:creationId xmlns:a16="http://schemas.microsoft.com/office/drawing/2014/main" id="{45AEAFBF-3221-807A-DB41-463D5B3FA75A}"/>
              </a:ext>
            </a:extLst>
          </p:cNvPr>
          <p:cNvSpPr txBox="1">
            <a:spLocks/>
          </p:cNvSpPr>
          <p:nvPr/>
        </p:nvSpPr>
        <p:spPr>
          <a:xfrm>
            <a:off x="803189" y="1209184"/>
            <a:ext cx="3089189" cy="4734416"/>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solidFill>
                  <a:srgbClr val="FFFFFF"/>
                </a:solidFill>
              </a:rPr>
              <a:t>Definition of deposit</a:t>
            </a:r>
            <a:endParaRPr lang="en-US" dirty="0">
              <a:solidFill>
                <a:srgbClr val="FFFFFF"/>
              </a:solidFill>
            </a:endParaRPr>
          </a:p>
        </p:txBody>
      </p:sp>
      <p:sp>
        <p:nvSpPr>
          <p:cNvPr id="2" name="Footer Placeholder 1">
            <a:extLst>
              <a:ext uri="{FF2B5EF4-FFF2-40B4-BE49-F238E27FC236}">
                <a16:creationId xmlns:a16="http://schemas.microsoft.com/office/drawing/2014/main" id="{8F4101EF-CB82-49B7-D871-992C30503DBF}"/>
              </a:ext>
            </a:extLst>
          </p:cNvPr>
          <p:cNvSpPr>
            <a:spLocks noGrp="1"/>
          </p:cNvSpPr>
          <p:nvPr>
            <p:ph type="ftr" sz="quarter" idx="11"/>
          </p:nvPr>
        </p:nvSpPr>
        <p:spPr/>
        <p:txBody>
          <a:bodyPr/>
          <a:lstStyle/>
          <a:p>
            <a:r>
              <a:rPr lang="en-US"/>
              <a:t>Chapter V- Acceptance of Deposits</a:t>
            </a:r>
            <a:endParaRPr lang="en-US" dirty="0"/>
          </a:p>
        </p:txBody>
      </p:sp>
    </p:spTree>
    <p:extLst>
      <p:ext uri="{BB962C8B-B14F-4D97-AF65-F5344CB8AC3E}">
        <p14:creationId xmlns:p14="http://schemas.microsoft.com/office/powerpoint/2010/main" val="6327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DB691D59-8F51-4DD8-AD41-D568D29B08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3" name="Rectangle 12">
            <a:extLst>
              <a:ext uri="{FF2B5EF4-FFF2-40B4-BE49-F238E27FC236}">
                <a16:creationId xmlns:a16="http://schemas.microsoft.com/office/drawing/2014/main" id="{204AEF18-0627-48F3-9B3D-F7E8F050B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5" name="Rectangle 14">
            <a:extLst>
              <a:ext uri="{FF2B5EF4-FFF2-40B4-BE49-F238E27FC236}">
                <a16:creationId xmlns:a16="http://schemas.microsoft.com/office/drawing/2014/main" id="{CEAEE08A-C572-438F-9753-B0D527A51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7" name="Rectangle 16">
            <a:extLst>
              <a:ext uri="{FF2B5EF4-FFF2-40B4-BE49-F238E27FC236}">
                <a16:creationId xmlns:a16="http://schemas.microsoft.com/office/drawing/2014/main" id="{993F09C6-4F57-4B05-9592-E253D8BC62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useBgFill="1">
        <p:nvSpPr>
          <p:cNvPr id="19" name="Rectangle 18">
            <a:extLst>
              <a:ext uri="{FF2B5EF4-FFF2-40B4-BE49-F238E27FC236}">
                <a16:creationId xmlns:a16="http://schemas.microsoft.com/office/drawing/2014/main" id="{9ADDB9E1-AB12-462E-8E0D-83CA31C6EB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14040EB-4842-44D5-9380-BDF41FB7BA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1436"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3" name="Rectangle 22">
            <a:extLst>
              <a:ext uri="{FF2B5EF4-FFF2-40B4-BE49-F238E27FC236}">
                <a16:creationId xmlns:a16="http://schemas.microsoft.com/office/drawing/2014/main" id="{0C076E08-C160-41E7-8D09-E2436B5917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5" name="Rectangle 24">
            <a:extLst>
              <a:ext uri="{FF2B5EF4-FFF2-40B4-BE49-F238E27FC236}">
                <a16:creationId xmlns:a16="http://schemas.microsoft.com/office/drawing/2014/main" id="{25A65B62-07C4-4876-A101-9C85F48A02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7" name="Rectangle 26">
            <a:extLst>
              <a:ext uri="{FF2B5EF4-FFF2-40B4-BE49-F238E27FC236}">
                <a16:creationId xmlns:a16="http://schemas.microsoft.com/office/drawing/2014/main" id="{D02BCE7C-4E97-4627-9FD1-DD7B633E55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graphicFrame>
        <p:nvGraphicFramePr>
          <p:cNvPr id="29" name="TextBox 2">
            <a:extLst>
              <a:ext uri="{FF2B5EF4-FFF2-40B4-BE49-F238E27FC236}">
                <a16:creationId xmlns:a16="http://schemas.microsoft.com/office/drawing/2014/main" id="{A6580CFA-83A7-C24B-DED5-7AA354DA032A}"/>
              </a:ext>
            </a:extLst>
          </p:cNvPr>
          <p:cNvGraphicFramePr/>
          <p:nvPr>
            <p:extLst>
              <p:ext uri="{D42A27DB-BD31-4B8C-83A1-F6EECF244321}">
                <p14:modId xmlns:p14="http://schemas.microsoft.com/office/powerpoint/2010/main" val="404746399"/>
              </p:ext>
            </p:extLst>
          </p:nvPr>
        </p:nvGraphicFramePr>
        <p:xfrm>
          <a:off x="4241830" y="723899"/>
          <a:ext cx="7528943" cy="5676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3">
            <a:extLst>
              <a:ext uri="{FF2B5EF4-FFF2-40B4-BE49-F238E27FC236}">
                <a16:creationId xmlns:a16="http://schemas.microsoft.com/office/drawing/2014/main" id="{45AEAFBF-3221-807A-DB41-463D5B3FA75A}"/>
              </a:ext>
            </a:extLst>
          </p:cNvPr>
          <p:cNvSpPr txBox="1">
            <a:spLocks/>
          </p:cNvSpPr>
          <p:nvPr/>
        </p:nvSpPr>
        <p:spPr>
          <a:xfrm>
            <a:off x="803189" y="1209184"/>
            <a:ext cx="3089189" cy="4734416"/>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solidFill>
                  <a:srgbClr val="FFFFFF"/>
                </a:solidFill>
              </a:rPr>
              <a:t>Definition of deposit</a:t>
            </a:r>
            <a:endParaRPr lang="en-US" dirty="0">
              <a:solidFill>
                <a:srgbClr val="FFFFFF"/>
              </a:solidFill>
            </a:endParaRPr>
          </a:p>
        </p:txBody>
      </p:sp>
      <p:sp>
        <p:nvSpPr>
          <p:cNvPr id="2" name="Footer Placeholder 1">
            <a:extLst>
              <a:ext uri="{FF2B5EF4-FFF2-40B4-BE49-F238E27FC236}">
                <a16:creationId xmlns:a16="http://schemas.microsoft.com/office/drawing/2014/main" id="{A2572ECE-1F41-B41B-AD7A-722F115645DA}"/>
              </a:ext>
            </a:extLst>
          </p:cNvPr>
          <p:cNvSpPr>
            <a:spLocks noGrp="1"/>
          </p:cNvSpPr>
          <p:nvPr>
            <p:ph type="ftr" sz="quarter" idx="11"/>
          </p:nvPr>
        </p:nvSpPr>
        <p:spPr/>
        <p:txBody>
          <a:bodyPr/>
          <a:lstStyle/>
          <a:p>
            <a:r>
              <a:rPr lang="en-US"/>
              <a:t>Chapter V- Acceptance of Deposits</a:t>
            </a:r>
            <a:endParaRPr lang="en-US" dirty="0"/>
          </a:p>
        </p:txBody>
      </p:sp>
    </p:spTree>
    <p:extLst>
      <p:ext uri="{BB962C8B-B14F-4D97-AF65-F5344CB8AC3E}">
        <p14:creationId xmlns:p14="http://schemas.microsoft.com/office/powerpoint/2010/main" val="2794710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DB691D59-8F51-4DD8-AD41-D568D29B08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3" name="Rectangle 12">
            <a:extLst>
              <a:ext uri="{FF2B5EF4-FFF2-40B4-BE49-F238E27FC236}">
                <a16:creationId xmlns:a16="http://schemas.microsoft.com/office/drawing/2014/main" id="{204AEF18-0627-48F3-9B3D-F7E8F050B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5" name="Rectangle 14">
            <a:extLst>
              <a:ext uri="{FF2B5EF4-FFF2-40B4-BE49-F238E27FC236}">
                <a16:creationId xmlns:a16="http://schemas.microsoft.com/office/drawing/2014/main" id="{CEAEE08A-C572-438F-9753-B0D527A51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7" name="Rectangle 16">
            <a:extLst>
              <a:ext uri="{FF2B5EF4-FFF2-40B4-BE49-F238E27FC236}">
                <a16:creationId xmlns:a16="http://schemas.microsoft.com/office/drawing/2014/main" id="{993F09C6-4F57-4B05-9592-E253D8BC62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useBgFill="1">
        <p:nvSpPr>
          <p:cNvPr id="19" name="Rectangle 18">
            <a:extLst>
              <a:ext uri="{FF2B5EF4-FFF2-40B4-BE49-F238E27FC236}">
                <a16:creationId xmlns:a16="http://schemas.microsoft.com/office/drawing/2014/main" id="{9ADDB9E1-AB12-462E-8E0D-83CA31C6EB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14040EB-4842-44D5-9380-BDF41FB7BA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1436"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3" name="Rectangle 22">
            <a:extLst>
              <a:ext uri="{FF2B5EF4-FFF2-40B4-BE49-F238E27FC236}">
                <a16:creationId xmlns:a16="http://schemas.microsoft.com/office/drawing/2014/main" id="{0C076E08-C160-41E7-8D09-E2436B5917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5" name="Rectangle 24">
            <a:extLst>
              <a:ext uri="{FF2B5EF4-FFF2-40B4-BE49-F238E27FC236}">
                <a16:creationId xmlns:a16="http://schemas.microsoft.com/office/drawing/2014/main" id="{25A65B62-07C4-4876-A101-9C85F48A02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7" name="Rectangle 26">
            <a:extLst>
              <a:ext uri="{FF2B5EF4-FFF2-40B4-BE49-F238E27FC236}">
                <a16:creationId xmlns:a16="http://schemas.microsoft.com/office/drawing/2014/main" id="{D02BCE7C-4E97-4627-9FD1-DD7B633E55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graphicFrame>
        <p:nvGraphicFramePr>
          <p:cNvPr id="29" name="TextBox 2">
            <a:extLst>
              <a:ext uri="{FF2B5EF4-FFF2-40B4-BE49-F238E27FC236}">
                <a16:creationId xmlns:a16="http://schemas.microsoft.com/office/drawing/2014/main" id="{A6580CFA-83A7-C24B-DED5-7AA354DA032A}"/>
              </a:ext>
            </a:extLst>
          </p:cNvPr>
          <p:cNvGraphicFramePr/>
          <p:nvPr>
            <p:extLst>
              <p:ext uri="{D42A27DB-BD31-4B8C-83A1-F6EECF244321}">
                <p14:modId xmlns:p14="http://schemas.microsoft.com/office/powerpoint/2010/main" val="3157250112"/>
              </p:ext>
            </p:extLst>
          </p:nvPr>
        </p:nvGraphicFramePr>
        <p:xfrm>
          <a:off x="4241830" y="723899"/>
          <a:ext cx="7528943" cy="5676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3">
            <a:extLst>
              <a:ext uri="{FF2B5EF4-FFF2-40B4-BE49-F238E27FC236}">
                <a16:creationId xmlns:a16="http://schemas.microsoft.com/office/drawing/2014/main" id="{45AEAFBF-3221-807A-DB41-463D5B3FA75A}"/>
              </a:ext>
            </a:extLst>
          </p:cNvPr>
          <p:cNvSpPr txBox="1">
            <a:spLocks/>
          </p:cNvSpPr>
          <p:nvPr/>
        </p:nvSpPr>
        <p:spPr>
          <a:xfrm>
            <a:off x="803189" y="1209184"/>
            <a:ext cx="3089189" cy="4734416"/>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solidFill>
                  <a:srgbClr val="FFFFFF"/>
                </a:solidFill>
              </a:rPr>
              <a:t>Definition of deposit</a:t>
            </a:r>
            <a:endParaRPr lang="en-US" dirty="0">
              <a:solidFill>
                <a:srgbClr val="FFFFFF"/>
              </a:solidFill>
            </a:endParaRPr>
          </a:p>
        </p:txBody>
      </p:sp>
      <p:sp>
        <p:nvSpPr>
          <p:cNvPr id="2" name="Footer Placeholder 1">
            <a:extLst>
              <a:ext uri="{FF2B5EF4-FFF2-40B4-BE49-F238E27FC236}">
                <a16:creationId xmlns:a16="http://schemas.microsoft.com/office/drawing/2014/main" id="{F8636E2B-62A9-C69D-E39E-EEDF0DDCD773}"/>
              </a:ext>
            </a:extLst>
          </p:cNvPr>
          <p:cNvSpPr>
            <a:spLocks noGrp="1"/>
          </p:cNvSpPr>
          <p:nvPr>
            <p:ph type="ftr" sz="quarter" idx="11"/>
          </p:nvPr>
        </p:nvSpPr>
        <p:spPr/>
        <p:txBody>
          <a:bodyPr/>
          <a:lstStyle/>
          <a:p>
            <a:r>
              <a:rPr lang="en-US"/>
              <a:t>Chapter V- Acceptance of Deposits</a:t>
            </a:r>
            <a:endParaRPr lang="en-US" dirty="0"/>
          </a:p>
        </p:txBody>
      </p:sp>
    </p:spTree>
    <p:extLst>
      <p:ext uri="{BB962C8B-B14F-4D97-AF65-F5344CB8AC3E}">
        <p14:creationId xmlns:p14="http://schemas.microsoft.com/office/powerpoint/2010/main" val="9122455"/>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TM02892315[[fn=Wisp]]</Template>
  <TotalTime>6637</TotalTime>
  <Words>2851</Words>
  <Application>Microsoft Office PowerPoint</Application>
  <PresentationFormat>Widescreen</PresentationFormat>
  <Paragraphs>294</Paragraphs>
  <Slides>25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Aptos</vt:lpstr>
      <vt:lpstr>Arial</vt:lpstr>
      <vt:lpstr>Gill Sans MT</vt:lpstr>
      <vt:lpstr>Helvetica Neue</vt:lpstr>
      <vt:lpstr>Wingdings 2</vt:lpstr>
      <vt:lpstr>Dividend</vt:lpstr>
      <vt:lpstr>ACCEPTANCE OF deposits</vt:lpstr>
      <vt:lpstr>What WILL be covered</vt:lpstr>
      <vt:lpstr>PowerPoint Presentation</vt:lpstr>
      <vt:lpstr>Definition of deposit</vt:lpstr>
      <vt:lpstr>Balance Sheet</vt:lpstr>
      <vt:lpstr>Definition of deposit</vt:lpstr>
      <vt:lpstr>PowerPoint Presentation</vt:lpstr>
      <vt:lpstr>PowerPoint Presentation</vt:lpstr>
      <vt:lpstr>PowerPoint Presentation</vt:lpstr>
      <vt:lpstr>PowerPoint Presentation</vt:lpstr>
      <vt:lpstr>PowerPoint Presentation</vt:lpstr>
      <vt:lpstr>Deposits or not??</vt:lpstr>
      <vt:lpstr>Deposits Can be raised from ?</vt:lpstr>
      <vt:lpstr>Depositor</vt:lpstr>
      <vt:lpstr>Limits on how much deposits can be – Rule 3</vt:lpstr>
      <vt:lpstr>Limits on how much deposits can be – Rule 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Finance Audencleanenergy.com</dc:creator>
  <cp:lastModifiedBy>Finance Audencleanenergy.com</cp:lastModifiedBy>
  <cp:revision>25</cp:revision>
  <dcterms:created xsi:type="dcterms:W3CDTF">2024-09-27T07:24:18Z</dcterms:created>
  <dcterms:modified xsi:type="dcterms:W3CDTF">2024-10-05T04:08:58Z</dcterms:modified>
</cp:coreProperties>
</file>